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2" r:id="rId4"/>
    <p:sldId id="273" r:id="rId5"/>
    <p:sldId id="274" r:id="rId6"/>
    <p:sldId id="256" r:id="rId7"/>
    <p:sldId id="261" r:id="rId8"/>
    <p:sldId id="258" r:id="rId9"/>
    <p:sldId id="257" r:id="rId10"/>
    <p:sldId id="260" r:id="rId11"/>
    <p:sldId id="263" r:id="rId12"/>
    <p:sldId id="262" r:id="rId13"/>
    <p:sldId id="266" r:id="rId14"/>
    <p:sldId id="267" r:id="rId15"/>
    <p:sldId id="275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7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4708D-66B9-499D-B792-5FCE590FE296}" type="doc">
      <dgm:prSet loTypeId="urn:microsoft.com/office/officeart/2005/8/layout/default#2" loCatId="list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FAFE60-28DB-4B01-A475-BF36C9934317}">
      <dgm:prSet phldrT="[Текст]"/>
      <dgm:spPr/>
      <dgm:t>
        <a:bodyPr/>
        <a:lstStyle/>
        <a:p>
          <a:r>
            <a:rPr lang="ru-RU" dirty="0"/>
            <a:t>Производство и технологии</a:t>
          </a:r>
        </a:p>
      </dgm:t>
    </dgm:pt>
    <dgm:pt modelId="{9933F6FA-BA2A-4C4F-BFDF-CF779E2F49EC}" type="parTrans" cxnId="{BCD3488A-A112-4E66-8A04-2F5EDE7DFD70}">
      <dgm:prSet/>
      <dgm:spPr/>
      <dgm:t>
        <a:bodyPr/>
        <a:lstStyle/>
        <a:p>
          <a:endParaRPr lang="ru-RU"/>
        </a:p>
      </dgm:t>
    </dgm:pt>
    <dgm:pt modelId="{3F0302B7-A432-4780-9B5D-79810EA02C62}" type="sibTrans" cxnId="{BCD3488A-A112-4E66-8A04-2F5EDE7DFD70}">
      <dgm:prSet/>
      <dgm:spPr/>
      <dgm:t>
        <a:bodyPr/>
        <a:lstStyle/>
        <a:p>
          <a:endParaRPr lang="ru-RU"/>
        </a:p>
      </dgm:t>
    </dgm:pt>
    <dgm:pt modelId="{C0A1E6ED-3587-401C-846B-61811881B62A}">
      <dgm:prSet phldrT="[Текст]"/>
      <dgm:spPr/>
      <dgm:t>
        <a:bodyPr/>
        <a:lstStyle/>
        <a:p>
          <a:r>
            <a:rPr lang="ru-RU" dirty="0"/>
            <a:t>Технологии обработки материалов, пищевых продуктов</a:t>
          </a:r>
        </a:p>
      </dgm:t>
    </dgm:pt>
    <dgm:pt modelId="{62349660-1F6F-4EDD-B87F-84BC576894FC}" type="parTrans" cxnId="{F29378CD-9B66-4E09-B583-CE7A34FEAF1A}">
      <dgm:prSet/>
      <dgm:spPr/>
      <dgm:t>
        <a:bodyPr/>
        <a:lstStyle/>
        <a:p>
          <a:endParaRPr lang="ru-RU"/>
        </a:p>
      </dgm:t>
    </dgm:pt>
    <dgm:pt modelId="{E1FE23F0-DFC3-4E2C-8EEB-BBBC2BF5265B}" type="sibTrans" cxnId="{F29378CD-9B66-4E09-B583-CE7A34FEAF1A}">
      <dgm:prSet/>
      <dgm:spPr/>
      <dgm:t>
        <a:bodyPr/>
        <a:lstStyle/>
        <a:p>
          <a:endParaRPr lang="ru-RU"/>
        </a:p>
      </dgm:t>
    </dgm:pt>
    <dgm:pt modelId="{DE3CA39B-3959-4D0C-83AD-378DA3F9C656}">
      <dgm:prSet phldrT="[Текст]"/>
      <dgm:spPr/>
      <dgm:t>
        <a:bodyPr/>
        <a:lstStyle/>
        <a:p>
          <a:r>
            <a:rPr lang="ru-RU" dirty="0"/>
            <a:t>Робототехника</a:t>
          </a:r>
        </a:p>
      </dgm:t>
    </dgm:pt>
    <dgm:pt modelId="{BA0F4B8E-92FE-4025-B332-7EC313B93CA7}" type="parTrans" cxnId="{62A2C33D-6849-44F2-9BDC-85A562A4CF31}">
      <dgm:prSet/>
      <dgm:spPr/>
      <dgm:t>
        <a:bodyPr/>
        <a:lstStyle/>
        <a:p>
          <a:endParaRPr lang="ru-RU"/>
        </a:p>
      </dgm:t>
    </dgm:pt>
    <dgm:pt modelId="{B83AA489-A895-49AB-B87A-BEAB7C6FDFEB}" type="sibTrans" cxnId="{62A2C33D-6849-44F2-9BDC-85A562A4CF31}">
      <dgm:prSet/>
      <dgm:spPr/>
      <dgm:t>
        <a:bodyPr/>
        <a:lstStyle/>
        <a:p>
          <a:endParaRPr lang="ru-RU"/>
        </a:p>
      </dgm:t>
    </dgm:pt>
    <dgm:pt modelId="{1AD6C629-8BE2-4250-8BF3-95801F181415}">
      <dgm:prSet phldrT="[Текст]"/>
      <dgm:spPr/>
      <dgm:t>
        <a:bodyPr/>
        <a:lstStyle/>
        <a:p>
          <a:r>
            <a:rPr lang="ru-RU" dirty="0"/>
            <a:t>Автоматизированные системы</a:t>
          </a:r>
        </a:p>
      </dgm:t>
    </dgm:pt>
    <dgm:pt modelId="{F54583DC-6875-4DD4-B961-DA31BA51E224}" type="parTrans" cxnId="{CE8F1FFA-F575-45C3-BBDB-8EB9842F5F64}">
      <dgm:prSet/>
      <dgm:spPr/>
      <dgm:t>
        <a:bodyPr/>
        <a:lstStyle/>
        <a:p>
          <a:endParaRPr lang="ru-RU"/>
        </a:p>
      </dgm:t>
    </dgm:pt>
    <dgm:pt modelId="{B3625711-E516-4276-A01E-82E54E2AC7C2}" type="sibTrans" cxnId="{CE8F1FFA-F575-45C3-BBDB-8EB9842F5F64}">
      <dgm:prSet/>
      <dgm:spPr/>
      <dgm:t>
        <a:bodyPr/>
        <a:lstStyle/>
        <a:p>
          <a:endParaRPr lang="ru-RU"/>
        </a:p>
      </dgm:t>
    </dgm:pt>
    <dgm:pt modelId="{305051B4-F8C8-4534-9C22-12940A95BD3D}">
      <dgm:prSet phldrT="[Текст]"/>
      <dgm:spPr/>
      <dgm:t>
        <a:bodyPr/>
        <a:lstStyle/>
        <a:p>
          <a:r>
            <a:rPr lang="ru-RU" dirty="0"/>
            <a:t>3</a:t>
          </a:r>
          <a:r>
            <a:rPr lang="en-US" dirty="0"/>
            <a:t>D</a:t>
          </a:r>
          <a:r>
            <a:rPr lang="ru-RU" dirty="0"/>
            <a:t> моделирование</a:t>
          </a:r>
        </a:p>
      </dgm:t>
    </dgm:pt>
    <dgm:pt modelId="{C9262E34-F285-4CF5-B5A4-8DF03CF540AC}" type="parTrans" cxnId="{33D4A982-64D4-4625-97FC-FACA3346B529}">
      <dgm:prSet/>
      <dgm:spPr/>
      <dgm:t>
        <a:bodyPr/>
        <a:lstStyle/>
        <a:p>
          <a:endParaRPr lang="ru-RU"/>
        </a:p>
      </dgm:t>
    </dgm:pt>
    <dgm:pt modelId="{0A9267C2-3D1F-4557-899A-011FBA76E652}" type="sibTrans" cxnId="{33D4A982-64D4-4625-97FC-FACA3346B529}">
      <dgm:prSet/>
      <dgm:spPr/>
      <dgm:t>
        <a:bodyPr/>
        <a:lstStyle/>
        <a:p>
          <a:endParaRPr lang="ru-RU"/>
        </a:p>
      </dgm:t>
    </dgm:pt>
    <dgm:pt modelId="{C86211E2-330B-4CC8-838C-2D400EDBFAE5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Прототипирование</a:t>
          </a:r>
        </a:p>
      </dgm:t>
    </dgm:pt>
    <dgm:pt modelId="{1DDC3C74-5F1D-4A09-AEB5-A696D2850806}" type="parTrans" cxnId="{B201ACA6-425F-4BF8-8A21-44B2C32C942D}">
      <dgm:prSet/>
      <dgm:spPr/>
      <dgm:t>
        <a:bodyPr/>
        <a:lstStyle/>
        <a:p>
          <a:endParaRPr lang="ru-RU"/>
        </a:p>
      </dgm:t>
    </dgm:pt>
    <dgm:pt modelId="{3DC68677-A5C7-4E29-948E-CAA891BD0CE0}" type="sibTrans" cxnId="{B201ACA6-425F-4BF8-8A21-44B2C32C942D}">
      <dgm:prSet/>
      <dgm:spPr/>
      <dgm:t>
        <a:bodyPr/>
        <a:lstStyle/>
        <a:p>
          <a:endParaRPr lang="ru-RU"/>
        </a:p>
      </dgm:t>
    </dgm:pt>
    <dgm:pt modelId="{1F563D6D-FF45-4ECA-9617-2151ACEF33E6}">
      <dgm:prSet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Макетирование</a:t>
          </a:r>
        </a:p>
      </dgm:t>
    </dgm:pt>
    <dgm:pt modelId="{E3ADE342-2501-451E-8C23-C4C8DF0D7C81}" type="parTrans" cxnId="{BDA09D26-E6AC-4E52-866B-2F5DE1BB44D6}">
      <dgm:prSet/>
      <dgm:spPr/>
      <dgm:t>
        <a:bodyPr/>
        <a:lstStyle/>
        <a:p>
          <a:endParaRPr lang="ru-RU"/>
        </a:p>
      </dgm:t>
    </dgm:pt>
    <dgm:pt modelId="{DA74C874-0EF6-4D8E-ADD2-56EC3A617C59}" type="sibTrans" cxnId="{BDA09D26-E6AC-4E52-866B-2F5DE1BB44D6}">
      <dgm:prSet/>
      <dgm:spPr/>
      <dgm:t>
        <a:bodyPr/>
        <a:lstStyle/>
        <a:p>
          <a:endParaRPr lang="ru-RU"/>
        </a:p>
      </dgm:t>
    </dgm:pt>
    <dgm:pt modelId="{7B9FCD12-A5C6-4462-AC1D-A2DC4BC53F75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Компьютерная графика, черчение</a:t>
          </a:r>
        </a:p>
      </dgm:t>
    </dgm:pt>
    <dgm:pt modelId="{2F3625A9-86FB-4E45-A496-04B870CB7300}" type="parTrans" cxnId="{862D3225-DD7C-47BC-8716-38040BBA22E0}">
      <dgm:prSet/>
      <dgm:spPr/>
      <dgm:t>
        <a:bodyPr/>
        <a:lstStyle/>
        <a:p>
          <a:endParaRPr lang="ru-RU"/>
        </a:p>
      </dgm:t>
    </dgm:pt>
    <dgm:pt modelId="{F115E0D8-7AD8-476E-9570-71FFF00A8F25}" type="sibTrans" cxnId="{862D3225-DD7C-47BC-8716-38040BBA22E0}">
      <dgm:prSet/>
      <dgm:spPr/>
      <dgm:t>
        <a:bodyPr/>
        <a:lstStyle/>
        <a:p>
          <a:endParaRPr lang="ru-RU"/>
        </a:p>
      </dgm:t>
    </dgm:pt>
    <dgm:pt modelId="{E4FDD7E8-CD88-4894-AC34-1A145FEBB224}">
      <dgm:prSet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Растениеводство</a:t>
          </a:r>
        </a:p>
      </dgm:t>
    </dgm:pt>
    <dgm:pt modelId="{4C0D4BD2-D4B4-4A62-82E3-61D5516B9F93}" type="parTrans" cxnId="{E27577EB-9C75-48D0-9A11-2836A62460EF}">
      <dgm:prSet/>
      <dgm:spPr/>
      <dgm:t>
        <a:bodyPr/>
        <a:lstStyle/>
        <a:p>
          <a:endParaRPr lang="ru-RU"/>
        </a:p>
      </dgm:t>
    </dgm:pt>
    <dgm:pt modelId="{BFB23F48-6C1F-470B-8DCF-DFB5C4F86D0A}" type="sibTrans" cxnId="{E27577EB-9C75-48D0-9A11-2836A62460EF}">
      <dgm:prSet/>
      <dgm:spPr/>
      <dgm:t>
        <a:bodyPr/>
        <a:lstStyle/>
        <a:p>
          <a:endParaRPr lang="ru-RU"/>
        </a:p>
      </dgm:t>
    </dgm:pt>
    <dgm:pt modelId="{D4375CA3-7E8C-409E-B0F5-CB9674705229}">
      <dgm:prSet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Животноводство</a:t>
          </a:r>
        </a:p>
      </dgm:t>
    </dgm:pt>
    <dgm:pt modelId="{AF3BC88F-DCEA-4280-97F7-21259233992A}" type="parTrans" cxnId="{435E6718-B806-4CF6-8A50-6527308AA81C}">
      <dgm:prSet/>
      <dgm:spPr/>
      <dgm:t>
        <a:bodyPr/>
        <a:lstStyle/>
        <a:p>
          <a:endParaRPr lang="ru-RU"/>
        </a:p>
      </dgm:t>
    </dgm:pt>
    <dgm:pt modelId="{8CC9FDE9-8697-4C61-AA6A-1E14B9280B5D}" type="sibTrans" cxnId="{435E6718-B806-4CF6-8A50-6527308AA81C}">
      <dgm:prSet/>
      <dgm:spPr/>
      <dgm:t>
        <a:bodyPr/>
        <a:lstStyle/>
        <a:p>
          <a:endParaRPr lang="ru-RU"/>
        </a:p>
      </dgm:t>
    </dgm:pt>
    <dgm:pt modelId="{886B8E5E-B254-4A82-A26F-96210C38583C}" type="pres">
      <dgm:prSet presAssocID="{BAF4708D-66B9-499D-B792-5FCE590FE2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41E585-D859-49D9-86EB-94201B015107}" type="pres">
      <dgm:prSet presAssocID="{3AFAFE60-28DB-4B01-A475-BF36C993431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A692A-7406-406F-B17E-248D6F767619}" type="pres">
      <dgm:prSet presAssocID="{3F0302B7-A432-4780-9B5D-79810EA02C62}" presName="sibTrans" presStyleCnt="0"/>
      <dgm:spPr/>
    </dgm:pt>
    <dgm:pt modelId="{342AD2EB-9D4D-4359-9D24-7E58967535A5}" type="pres">
      <dgm:prSet presAssocID="{C0A1E6ED-3587-401C-846B-61811881B62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73EFF-7BAE-45C8-AC73-DED12F24B158}" type="pres">
      <dgm:prSet presAssocID="{E1FE23F0-DFC3-4E2C-8EEB-BBBC2BF5265B}" presName="sibTrans" presStyleCnt="0"/>
      <dgm:spPr/>
    </dgm:pt>
    <dgm:pt modelId="{BDE63B14-E4D1-4275-A49D-9F3FFF985DC1}" type="pres">
      <dgm:prSet presAssocID="{DE3CA39B-3959-4D0C-83AD-378DA3F9C65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DEB0A-871F-4852-B72C-8657CE48B1ED}" type="pres">
      <dgm:prSet presAssocID="{B83AA489-A895-49AB-B87A-BEAB7C6FDFEB}" presName="sibTrans" presStyleCnt="0"/>
      <dgm:spPr/>
    </dgm:pt>
    <dgm:pt modelId="{42C8CB38-670E-48AA-A377-03C4DB1110FF}" type="pres">
      <dgm:prSet presAssocID="{1AD6C629-8BE2-4250-8BF3-95801F18141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8A648-02EE-4F10-B697-0450DEA6AD6E}" type="pres">
      <dgm:prSet presAssocID="{B3625711-E516-4276-A01E-82E54E2AC7C2}" presName="sibTrans" presStyleCnt="0"/>
      <dgm:spPr/>
    </dgm:pt>
    <dgm:pt modelId="{466FAF58-9170-4863-8B9A-AB4F0E851896}" type="pres">
      <dgm:prSet presAssocID="{305051B4-F8C8-4534-9C22-12940A95BD3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0A3C1-745B-4B42-9D4C-DAEF19D3FE38}" type="pres">
      <dgm:prSet presAssocID="{0A9267C2-3D1F-4557-899A-011FBA76E652}" presName="sibTrans" presStyleCnt="0"/>
      <dgm:spPr/>
    </dgm:pt>
    <dgm:pt modelId="{043C31CF-453E-4648-B55D-3187A792B3FC}" type="pres">
      <dgm:prSet presAssocID="{C86211E2-330B-4CC8-838C-2D400EDBFAE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43089-DEBD-4E87-BBBF-46C2273FAA55}" type="pres">
      <dgm:prSet presAssocID="{3DC68677-A5C7-4E29-948E-CAA891BD0CE0}" presName="sibTrans" presStyleCnt="0"/>
      <dgm:spPr/>
    </dgm:pt>
    <dgm:pt modelId="{81677B3C-13AE-4FC5-B8A4-54BD0250E42D}" type="pres">
      <dgm:prSet presAssocID="{1F563D6D-FF45-4ECA-9617-2151ACEF33E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42E86-B5CD-4768-B2B0-BEBE5C816B65}" type="pres">
      <dgm:prSet presAssocID="{DA74C874-0EF6-4D8E-ADD2-56EC3A617C59}" presName="sibTrans" presStyleCnt="0"/>
      <dgm:spPr/>
    </dgm:pt>
    <dgm:pt modelId="{54F2E24D-5ED0-462A-BB76-904D714F1BF9}" type="pres">
      <dgm:prSet presAssocID="{7B9FCD12-A5C6-4462-AC1D-A2DC4BC53F75}" presName="node" presStyleLbl="node1" presStyleIdx="7" presStyleCnt="10" custLinFactNeighborX="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36C62-0B26-4026-A4A7-A3E25F633B5C}" type="pres">
      <dgm:prSet presAssocID="{F115E0D8-7AD8-476E-9570-71FFF00A8F25}" presName="sibTrans" presStyleCnt="0"/>
      <dgm:spPr/>
    </dgm:pt>
    <dgm:pt modelId="{4B569769-2CD8-4512-979D-C01810E045EB}" type="pres">
      <dgm:prSet presAssocID="{E4FDD7E8-CD88-4894-AC34-1A145FEBB22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600E1-9C2A-4DCC-B863-628B7320E42B}" type="pres">
      <dgm:prSet presAssocID="{BFB23F48-6C1F-470B-8DCF-DFB5C4F86D0A}" presName="sibTrans" presStyleCnt="0"/>
      <dgm:spPr/>
    </dgm:pt>
    <dgm:pt modelId="{07BB93AE-867E-4AEA-8418-5CEA117110B0}" type="pres">
      <dgm:prSet presAssocID="{D4375CA3-7E8C-409E-B0F5-CB967470522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D3D1B-6255-4237-8936-9D26067E55BE}" type="presOf" srcId="{7B9FCD12-A5C6-4462-AC1D-A2DC4BC53F75}" destId="{54F2E24D-5ED0-462A-BB76-904D714F1BF9}" srcOrd="0" destOrd="0" presId="urn:microsoft.com/office/officeart/2005/8/layout/default#2"/>
    <dgm:cxn modelId="{54D2DBC0-44EC-48C9-A482-413303A761F5}" type="presOf" srcId="{D4375CA3-7E8C-409E-B0F5-CB9674705229}" destId="{07BB93AE-867E-4AEA-8418-5CEA117110B0}" srcOrd="0" destOrd="0" presId="urn:microsoft.com/office/officeart/2005/8/layout/default#2"/>
    <dgm:cxn modelId="{90B2953A-E924-4BD2-9A56-F9DC06B78CC8}" type="presOf" srcId="{C86211E2-330B-4CC8-838C-2D400EDBFAE5}" destId="{043C31CF-453E-4648-B55D-3187A792B3FC}" srcOrd="0" destOrd="0" presId="urn:microsoft.com/office/officeart/2005/8/layout/default#2"/>
    <dgm:cxn modelId="{FF37D3CD-1CF5-4D21-9FCA-2252528A85E4}" type="presOf" srcId="{C0A1E6ED-3587-401C-846B-61811881B62A}" destId="{342AD2EB-9D4D-4359-9D24-7E58967535A5}" srcOrd="0" destOrd="0" presId="urn:microsoft.com/office/officeart/2005/8/layout/default#2"/>
    <dgm:cxn modelId="{435E6718-B806-4CF6-8A50-6527308AA81C}" srcId="{BAF4708D-66B9-499D-B792-5FCE590FE296}" destId="{D4375CA3-7E8C-409E-B0F5-CB9674705229}" srcOrd="9" destOrd="0" parTransId="{AF3BC88F-DCEA-4280-97F7-21259233992A}" sibTransId="{8CC9FDE9-8697-4C61-AA6A-1E14B9280B5D}"/>
    <dgm:cxn modelId="{FBC3FC56-CB6A-49F7-A01E-FA285F3E106D}" type="presOf" srcId="{E4FDD7E8-CD88-4894-AC34-1A145FEBB224}" destId="{4B569769-2CD8-4512-979D-C01810E045EB}" srcOrd="0" destOrd="0" presId="urn:microsoft.com/office/officeart/2005/8/layout/default#2"/>
    <dgm:cxn modelId="{862D3225-DD7C-47BC-8716-38040BBA22E0}" srcId="{BAF4708D-66B9-499D-B792-5FCE590FE296}" destId="{7B9FCD12-A5C6-4462-AC1D-A2DC4BC53F75}" srcOrd="7" destOrd="0" parTransId="{2F3625A9-86FB-4E45-A496-04B870CB7300}" sibTransId="{F115E0D8-7AD8-476E-9570-71FFF00A8F25}"/>
    <dgm:cxn modelId="{BDA09D26-E6AC-4E52-866B-2F5DE1BB44D6}" srcId="{BAF4708D-66B9-499D-B792-5FCE590FE296}" destId="{1F563D6D-FF45-4ECA-9617-2151ACEF33E6}" srcOrd="6" destOrd="0" parTransId="{E3ADE342-2501-451E-8C23-C4C8DF0D7C81}" sibTransId="{DA74C874-0EF6-4D8E-ADD2-56EC3A617C59}"/>
    <dgm:cxn modelId="{F29378CD-9B66-4E09-B583-CE7A34FEAF1A}" srcId="{BAF4708D-66B9-499D-B792-5FCE590FE296}" destId="{C0A1E6ED-3587-401C-846B-61811881B62A}" srcOrd="1" destOrd="0" parTransId="{62349660-1F6F-4EDD-B87F-84BC576894FC}" sibTransId="{E1FE23F0-DFC3-4E2C-8EEB-BBBC2BF5265B}"/>
    <dgm:cxn modelId="{E27577EB-9C75-48D0-9A11-2836A62460EF}" srcId="{BAF4708D-66B9-499D-B792-5FCE590FE296}" destId="{E4FDD7E8-CD88-4894-AC34-1A145FEBB224}" srcOrd="8" destOrd="0" parTransId="{4C0D4BD2-D4B4-4A62-82E3-61D5516B9F93}" sibTransId="{BFB23F48-6C1F-470B-8DCF-DFB5C4F86D0A}"/>
    <dgm:cxn modelId="{FB2D36B8-43C1-46A2-9FD9-E0450E303C0D}" type="presOf" srcId="{305051B4-F8C8-4534-9C22-12940A95BD3D}" destId="{466FAF58-9170-4863-8B9A-AB4F0E851896}" srcOrd="0" destOrd="0" presId="urn:microsoft.com/office/officeart/2005/8/layout/default#2"/>
    <dgm:cxn modelId="{33D4A982-64D4-4625-97FC-FACA3346B529}" srcId="{BAF4708D-66B9-499D-B792-5FCE590FE296}" destId="{305051B4-F8C8-4534-9C22-12940A95BD3D}" srcOrd="4" destOrd="0" parTransId="{C9262E34-F285-4CF5-B5A4-8DF03CF540AC}" sibTransId="{0A9267C2-3D1F-4557-899A-011FBA76E652}"/>
    <dgm:cxn modelId="{62A2C33D-6849-44F2-9BDC-85A562A4CF31}" srcId="{BAF4708D-66B9-499D-B792-5FCE590FE296}" destId="{DE3CA39B-3959-4D0C-83AD-378DA3F9C656}" srcOrd="2" destOrd="0" parTransId="{BA0F4B8E-92FE-4025-B332-7EC313B93CA7}" sibTransId="{B83AA489-A895-49AB-B87A-BEAB7C6FDFEB}"/>
    <dgm:cxn modelId="{6DD86E5C-0558-4068-9768-EE01E60EBC90}" type="presOf" srcId="{1AD6C629-8BE2-4250-8BF3-95801F181415}" destId="{42C8CB38-670E-48AA-A377-03C4DB1110FF}" srcOrd="0" destOrd="0" presId="urn:microsoft.com/office/officeart/2005/8/layout/default#2"/>
    <dgm:cxn modelId="{2FA595B6-C54B-481D-B09E-6A0F58DF0650}" type="presOf" srcId="{3AFAFE60-28DB-4B01-A475-BF36C9934317}" destId="{A741E585-D859-49D9-86EB-94201B015107}" srcOrd="0" destOrd="0" presId="urn:microsoft.com/office/officeart/2005/8/layout/default#2"/>
    <dgm:cxn modelId="{E00155A7-3E71-4B63-9248-CFBF82C9A1FF}" type="presOf" srcId="{1F563D6D-FF45-4ECA-9617-2151ACEF33E6}" destId="{81677B3C-13AE-4FC5-B8A4-54BD0250E42D}" srcOrd="0" destOrd="0" presId="urn:microsoft.com/office/officeart/2005/8/layout/default#2"/>
    <dgm:cxn modelId="{CE8F1FFA-F575-45C3-BBDB-8EB9842F5F64}" srcId="{BAF4708D-66B9-499D-B792-5FCE590FE296}" destId="{1AD6C629-8BE2-4250-8BF3-95801F181415}" srcOrd="3" destOrd="0" parTransId="{F54583DC-6875-4DD4-B961-DA31BA51E224}" sibTransId="{B3625711-E516-4276-A01E-82E54E2AC7C2}"/>
    <dgm:cxn modelId="{B201ACA6-425F-4BF8-8A21-44B2C32C942D}" srcId="{BAF4708D-66B9-499D-B792-5FCE590FE296}" destId="{C86211E2-330B-4CC8-838C-2D400EDBFAE5}" srcOrd="5" destOrd="0" parTransId="{1DDC3C74-5F1D-4A09-AEB5-A696D2850806}" sibTransId="{3DC68677-A5C7-4E29-948E-CAA891BD0CE0}"/>
    <dgm:cxn modelId="{93E0D987-9574-4614-8C89-1B050D49081A}" type="presOf" srcId="{DE3CA39B-3959-4D0C-83AD-378DA3F9C656}" destId="{BDE63B14-E4D1-4275-A49D-9F3FFF985DC1}" srcOrd="0" destOrd="0" presId="urn:microsoft.com/office/officeart/2005/8/layout/default#2"/>
    <dgm:cxn modelId="{319F161A-2A6B-4150-994A-D4B561F4A2E8}" type="presOf" srcId="{BAF4708D-66B9-499D-B792-5FCE590FE296}" destId="{886B8E5E-B254-4A82-A26F-96210C38583C}" srcOrd="0" destOrd="0" presId="urn:microsoft.com/office/officeart/2005/8/layout/default#2"/>
    <dgm:cxn modelId="{BCD3488A-A112-4E66-8A04-2F5EDE7DFD70}" srcId="{BAF4708D-66B9-499D-B792-5FCE590FE296}" destId="{3AFAFE60-28DB-4B01-A475-BF36C9934317}" srcOrd="0" destOrd="0" parTransId="{9933F6FA-BA2A-4C4F-BFDF-CF779E2F49EC}" sibTransId="{3F0302B7-A432-4780-9B5D-79810EA02C62}"/>
    <dgm:cxn modelId="{1196ECB3-6647-40A9-8783-EF74C347EECD}" type="presParOf" srcId="{886B8E5E-B254-4A82-A26F-96210C38583C}" destId="{A741E585-D859-49D9-86EB-94201B015107}" srcOrd="0" destOrd="0" presId="urn:microsoft.com/office/officeart/2005/8/layout/default#2"/>
    <dgm:cxn modelId="{79044734-B9C6-436A-BE9A-7DC2EDD2E7CA}" type="presParOf" srcId="{886B8E5E-B254-4A82-A26F-96210C38583C}" destId="{DF6A692A-7406-406F-B17E-248D6F767619}" srcOrd="1" destOrd="0" presId="urn:microsoft.com/office/officeart/2005/8/layout/default#2"/>
    <dgm:cxn modelId="{287786AC-15CB-43E4-8192-3ED4E1E20573}" type="presParOf" srcId="{886B8E5E-B254-4A82-A26F-96210C38583C}" destId="{342AD2EB-9D4D-4359-9D24-7E58967535A5}" srcOrd="2" destOrd="0" presId="urn:microsoft.com/office/officeart/2005/8/layout/default#2"/>
    <dgm:cxn modelId="{4AD7FF82-5E58-47C8-A80F-28EFEBAAD9E7}" type="presParOf" srcId="{886B8E5E-B254-4A82-A26F-96210C38583C}" destId="{A3C73EFF-7BAE-45C8-AC73-DED12F24B158}" srcOrd="3" destOrd="0" presId="urn:microsoft.com/office/officeart/2005/8/layout/default#2"/>
    <dgm:cxn modelId="{B9EA002F-924A-42C3-8B83-81F1467475CF}" type="presParOf" srcId="{886B8E5E-B254-4A82-A26F-96210C38583C}" destId="{BDE63B14-E4D1-4275-A49D-9F3FFF985DC1}" srcOrd="4" destOrd="0" presId="urn:microsoft.com/office/officeart/2005/8/layout/default#2"/>
    <dgm:cxn modelId="{D83489A6-A026-4C4D-8315-0C2E3193F45F}" type="presParOf" srcId="{886B8E5E-B254-4A82-A26F-96210C38583C}" destId="{C56DEB0A-871F-4852-B72C-8657CE48B1ED}" srcOrd="5" destOrd="0" presId="urn:microsoft.com/office/officeart/2005/8/layout/default#2"/>
    <dgm:cxn modelId="{C55F27AE-F467-44E1-BF1D-7F8DDA348C11}" type="presParOf" srcId="{886B8E5E-B254-4A82-A26F-96210C38583C}" destId="{42C8CB38-670E-48AA-A377-03C4DB1110FF}" srcOrd="6" destOrd="0" presId="urn:microsoft.com/office/officeart/2005/8/layout/default#2"/>
    <dgm:cxn modelId="{162DE42B-F31E-4BBC-9E54-441D9910A85C}" type="presParOf" srcId="{886B8E5E-B254-4A82-A26F-96210C38583C}" destId="{C3C8A648-02EE-4F10-B697-0450DEA6AD6E}" srcOrd="7" destOrd="0" presId="urn:microsoft.com/office/officeart/2005/8/layout/default#2"/>
    <dgm:cxn modelId="{0B4E13C4-FE28-4DA5-9594-049F37869347}" type="presParOf" srcId="{886B8E5E-B254-4A82-A26F-96210C38583C}" destId="{466FAF58-9170-4863-8B9A-AB4F0E851896}" srcOrd="8" destOrd="0" presId="urn:microsoft.com/office/officeart/2005/8/layout/default#2"/>
    <dgm:cxn modelId="{FA1F3474-6A0D-4FCD-A51A-029DEE779684}" type="presParOf" srcId="{886B8E5E-B254-4A82-A26F-96210C38583C}" destId="{0D30A3C1-745B-4B42-9D4C-DAEF19D3FE38}" srcOrd="9" destOrd="0" presId="urn:microsoft.com/office/officeart/2005/8/layout/default#2"/>
    <dgm:cxn modelId="{FA5978F5-AA81-4E3B-AD86-C7ECFB64D0B7}" type="presParOf" srcId="{886B8E5E-B254-4A82-A26F-96210C38583C}" destId="{043C31CF-453E-4648-B55D-3187A792B3FC}" srcOrd="10" destOrd="0" presId="urn:microsoft.com/office/officeart/2005/8/layout/default#2"/>
    <dgm:cxn modelId="{A9B9FE91-E5B4-4EEA-B18F-C1E9DBED0570}" type="presParOf" srcId="{886B8E5E-B254-4A82-A26F-96210C38583C}" destId="{08743089-DEBD-4E87-BBBF-46C2273FAA55}" srcOrd="11" destOrd="0" presId="urn:microsoft.com/office/officeart/2005/8/layout/default#2"/>
    <dgm:cxn modelId="{0C7304C9-01FD-4FD9-87F7-F22F85BA7F19}" type="presParOf" srcId="{886B8E5E-B254-4A82-A26F-96210C38583C}" destId="{81677B3C-13AE-4FC5-B8A4-54BD0250E42D}" srcOrd="12" destOrd="0" presId="urn:microsoft.com/office/officeart/2005/8/layout/default#2"/>
    <dgm:cxn modelId="{195019B5-834F-4F58-83FA-7D985AE7B3ED}" type="presParOf" srcId="{886B8E5E-B254-4A82-A26F-96210C38583C}" destId="{74C42E86-B5CD-4768-B2B0-BEBE5C816B65}" srcOrd="13" destOrd="0" presId="urn:microsoft.com/office/officeart/2005/8/layout/default#2"/>
    <dgm:cxn modelId="{7DC398AE-B1B8-4674-A9D6-A1AEAC96FC50}" type="presParOf" srcId="{886B8E5E-B254-4A82-A26F-96210C38583C}" destId="{54F2E24D-5ED0-462A-BB76-904D714F1BF9}" srcOrd="14" destOrd="0" presId="urn:microsoft.com/office/officeart/2005/8/layout/default#2"/>
    <dgm:cxn modelId="{9E59EEA9-BD2B-4267-BF6B-0E9EE44BEDDA}" type="presParOf" srcId="{886B8E5E-B254-4A82-A26F-96210C38583C}" destId="{A5736C62-0B26-4026-A4A7-A3E25F633B5C}" srcOrd="15" destOrd="0" presId="urn:microsoft.com/office/officeart/2005/8/layout/default#2"/>
    <dgm:cxn modelId="{008A5444-BB9F-4833-BC76-38B810B237F4}" type="presParOf" srcId="{886B8E5E-B254-4A82-A26F-96210C38583C}" destId="{4B569769-2CD8-4512-979D-C01810E045EB}" srcOrd="16" destOrd="0" presId="urn:microsoft.com/office/officeart/2005/8/layout/default#2"/>
    <dgm:cxn modelId="{90D66FA3-459E-4F59-946C-71696C04C22A}" type="presParOf" srcId="{886B8E5E-B254-4A82-A26F-96210C38583C}" destId="{824600E1-9C2A-4DCC-B863-628B7320E42B}" srcOrd="17" destOrd="0" presId="urn:microsoft.com/office/officeart/2005/8/layout/default#2"/>
    <dgm:cxn modelId="{93772FD4-CB9B-4182-B15D-E218223A38C3}" type="presParOf" srcId="{886B8E5E-B254-4A82-A26F-96210C38583C}" destId="{07BB93AE-867E-4AEA-8418-5CEA117110B0}" srcOrd="1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FFAE-B0BA-4834-A4FD-75787B668CA6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687F-A465-4BC3-A49B-1159D5FBF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BCBE-D3BA-49DF-9F66-836574703A3A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D38F-1644-4D91-8FEF-E193F48DF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34F7-43BE-4939-8B23-87E71544CE8A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FD4F-065A-423D-96CF-D1A966D09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B580-E8B5-4B7F-A853-576BA08CACAC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5AF0-893F-4B45-943B-BD94F9C88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5F2E-3352-4BC1-A1E9-E2FC338AC54E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D6FE-74C9-40E3-9007-A90FFD596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9FB1-9EFD-45B6-A3DC-C3773CD794F3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4C00-1588-4CEC-8292-8411881DC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700F-2877-4AA1-A4E2-5EAF46B826C3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2F69-BD42-458F-91C8-2D611AE05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F01D7-97E6-4E49-BFF2-F3C48A423632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14AD-405D-42EA-8F88-3284FD6A9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14D6-776B-451B-8A61-B335A7C08A7A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9BC0-5E51-4C4F-A37A-C45799DC0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130E-3503-44E7-A997-623332C69479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31E3-A347-4E82-8C07-8F2ABF1F2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3DB1-58FF-441F-B3A7-B655214B8EFE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7B50-4941-45C4-BC11-962BE88E1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08C48-FFC8-4C86-850E-E06E39BDFC26}" type="datetimeFigureOut">
              <a:rPr lang="ru-RU"/>
              <a:pPr>
                <a:defRPr/>
              </a:pPr>
              <a:t>24.08.2019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2D0A4-11D5-4635-80D2-FD6B86C8C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1"/>
          </p:nvPr>
        </p:nvSpPr>
        <p:spPr>
          <a:xfrm>
            <a:off x="838200" y="654050"/>
            <a:ext cx="10515600" cy="55229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FF0000"/>
                </a:solidFill>
              </a:rPr>
              <a:t>Национальный проект «Образование»</a:t>
            </a:r>
            <a:r>
              <a:rPr lang="ru-RU" sz="3600" i="1" smtClean="0">
                <a:solidFill>
                  <a:srgbClr val="FF0000"/>
                </a:solidFill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– это инициатива, направленная на достижение двух ключевых задач.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1. 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2.воспитание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b="1" i="1" smtClean="0"/>
              <a:t>-</a:t>
            </a:r>
            <a:r>
              <a:rPr lang="ru-RU" b="1" i="1" smtClean="0">
                <a:solidFill>
                  <a:srgbClr val="FF0000"/>
                </a:solidFill>
              </a:rPr>
              <a:t>федеральный проект « Учитель будущего»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34938"/>
            <a:ext cx="11672887" cy="65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798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180975"/>
            <a:ext cx="97821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6000" i="1" smtClean="0">
                <a:solidFill>
                  <a:srgbClr val="FF0000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44600" y="1674813"/>
            <a:ext cx="9553575" cy="1997075"/>
          </a:xfrm>
        </p:spPr>
        <p:txBody>
          <a:bodyPr anchor="b"/>
          <a:lstStyle/>
          <a:p>
            <a:pPr algn="ctr" eaLnBrk="1" hangingPunct="1"/>
            <a:r>
              <a:rPr lang="ru-RU" b="1" smtClean="0"/>
              <a:t>Основные направления обновления содержания предметной области «Технология»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98625" y="4960938"/>
            <a:ext cx="9144000" cy="1135062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</a:rPr>
              <a:t>26.02.2019 вебинар проводил :Махотин Дмитрий Александрович,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</a:rPr>
              <a:t>канд. пед. наук, доцент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3413" y="365125"/>
            <a:ext cx="10515600" cy="1243013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0000"/>
                </a:solidFill>
              </a:rPr>
              <a:t>ПРОЕКТ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ФГОС основного общего образования</a:t>
            </a:r>
          </a:p>
        </p:txBody>
      </p:sp>
      <p:graphicFrame>
        <p:nvGraphicFramePr>
          <p:cNvPr id="3" name="Объект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Модернизация материально-информационной среды общего образования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учебно-методические комплексы для учебного предмета «Технология» и межпредметной проектной деятельности;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примерный перечень оборудования с учетом стандартов Ворлдскиллс и рекомендации по формированию функциональных зон образовательной деятельности предметной области «Технология»: проектная, производственная, сборочная.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…..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Освоение учебного предмета «Технология» может осуществляться как в образовательных организациях, так и в организациях-партнерах, в том числе в модели учебно-производственных комбинатов и технопарков.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5363" y="365125"/>
            <a:ext cx="10515600" cy="9112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Вариативность содержания, модулей</a:t>
            </a:r>
            <a:endParaRPr lang="ru-RU" smtClean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65263"/>
            <a:ext cx="10515600" cy="43529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«адаптировать ФГОС общего образования и примерные основные общеобразовательные программы к новым целям и задачам предметной области «Технология», предусматривая </a:t>
            </a:r>
            <a:r>
              <a:rPr lang="ru-RU" dirty="0">
                <a:solidFill>
                  <a:srgbClr val="FF0000"/>
                </a:solidFill>
              </a:rPr>
              <a:t>вариативность ее освоения</a:t>
            </a:r>
            <a:r>
              <a:rPr lang="ru-RU" dirty="0"/>
              <a:t>…» (Концепция, п. 1)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«Все перечисленные направления должны быть разработаны с учетом общемировых стандартов (на основе стандартов </a:t>
            </a:r>
            <a:r>
              <a:rPr lang="ru-RU" dirty="0" err="1"/>
              <a:t>Ворлдскиллс</a:t>
            </a:r>
            <a:r>
              <a:rPr lang="ru-RU" dirty="0"/>
              <a:t>) и </a:t>
            </a:r>
            <a:r>
              <a:rPr lang="ru-RU" dirty="0">
                <a:solidFill>
                  <a:srgbClr val="FF0000"/>
                </a:solidFill>
              </a:rPr>
              <a:t>специфики и потребностей региона</a:t>
            </a:r>
            <a:r>
              <a:rPr lang="ru-RU" dirty="0"/>
              <a:t>.» (Концепция, п. 3)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«Предметные результаты учебного предмета распределены по тематическим модулям </a:t>
            </a:r>
            <a:r>
              <a:rPr lang="ru-RU" dirty="0">
                <a:solidFill>
                  <a:srgbClr val="FF0000"/>
                </a:solidFill>
              </a:rPr>
              <a:t>без привязки к годам обучения</a:t>
            </a:r>
            <a:r>
              <a:rPr lang="ru-RU" dirty="0"/>
              <a:t>.» (ФГОС)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«….</a:t>
            </a:r>
            <a:r>
              <a:rPr lang="ru-RU" dirty="0">
                <a:solidFill>
                  <a:srgbClr val="FF0000"/>
                </a:solidFill>
              </a:rPr>
              <a:t>с учетом условий материально-технического обеспечения учебного процесса </a:t>
            </a:r>
            <a:r>
              <a:rPr lang="ru-RU" dirty="0"/>
              <a:t>и особенностей контингента обучающихся.» (ФГОС)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623888" y="1204913"/>
            <a:ext cx="11125200" cy="22574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0"/>
            <a:ext cx="111252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15900"/>
            <a:ext cx="11415713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34938"/>
            <a:ext cx="114173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147638"/>
            <a:ext cx="11685588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212</Words>
  <Application>Microsoft Office PowerPoint</Application>
  <PresentationFormat>Произвольный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 Light</vt:lpstr>
      <vt:lpstr>Calibri</vt:lpstr>
      <vt:lpstr>Тема Office</vt:lpstr>
      <vt:lpstr>Слайд 1</vt:lpstr>
      <vt:lpstr>Основные направления обновления содержания предметной области «Технология»</vt:lpstr>
      <vt:lpstr>ПРОЕКТ ФГОС основного общего образования</vt:lpstr>
      <vt:lpstr>Модернизация материально-информационной среды общего образования</vt:lpstr>
      <vt:lpstr>Вариативность содержания, модулей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Korotaev</dc:creator>
  <cp:lastModifiedBy>Админ</cp:lastModifiedBy>
  <cp:revision>9</cp:revision>
  <dcterms:created xsi:type="dcterms:W3CDTF">2019-08-14T08:37:18Z</dcterms:created>
  <dcterms:modified xsi:type="dcterms:W3CDTF">2019-08-24T15:11:32Z</dcterms:modified>
</cp:coreProperties>
</file>