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53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7A60B-EA6F-4905-A3C2-BEF5C6CABCE3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07317C-5C08-4512-B3B0-8AC944C610C8}">
      <dgm:prSet phldrT="[Текст]" custT="1"/>
      <dgm:spPr/>
      <dgm:t>
        <a:bodyPr/>
        <a:lstStyle/>
        <a:p>
          <a:r>
            <a:rPr lang="ru-RU" sz="2800" dirty="0" smtClean="0"/>
            <a:t>Информатика</a:t>
          </a:r>
          <a:endParaRPr lang="ru-RU" sz="2800" dirty="0"/>
        </a:p>
      </dgm:t>
    </dgm:pt>
    <dgm:pt modelId="{853EAD5D-EEC4-4C6A-A84D-BEE64DFC3851}" type="parTrans" cxnId="{EF4DE11A-DDCE-485D-9AA4-78289DC031E4}">
      <dgm:prSet/>
      <dgm:spPr/>
      <dgm:t>
        <a:bodyPr/>
        <a:lstStyle/>
        <a:p>
          <a:endParaRPr lang="ru-RU"/>
        </a:p>
      </dgm:t>
    </dgm:pt>
    <dgm:pt modelId="{DECABF79-A22A-47F6-AA4F-03CB3025BBF6}" type="sibTrans" cxnId="{EF4DE11A-DDCE-485D-9AA4-78289DC031E4}">
      <dgm:prSet/>
      <dgm:spPr/>
      <dgm:t>
        <a:bodyPr/>
        <a:lstStyle/>
        <a:p>
          <a:endParaRPr lang="ru-RU"/>
        </a:p>
      </dgm:t>
    </dgm:pt>
    <dgm:pt modelId="{EC0FF0B3-5BFB-4D1E-9381-FBE7E537B594}">
      <dgm:prSet phldrT="[Текст]" custT="1"/>
      <dgm:spPr/>
      <dgm:t>
        <a:bodyPr/>
        <a:lstStyle/>
        <a:p>
          <a:r>
            <a:rPr lang="ru-RU" sz="1350" dirty="0" smtClean="0"/>
            <a:t>Направленность на приобретение практических навыков</a:t>
          </a:r>
          <a:endParaRPr lang="ru-RU" sz="1350" dirty="0"/>
        </a:p>
      </dgm:t>
    </dgm:pt>
    <dgm:pt modelId="{94260CCF-5892-4B7A-B214-D152EAA91AD1}" type="parTrans" cxnId="{11BF58C7-694B-4B07-ACCC-8C385D99B700}">
      <dgm:prSet/>
      <dgm:spPr/>
      <dgm:t>
        <a:bodyPr/>
        <a:lstStyle/>
        <a:p>
          <a:endParaRPr lang="ru-RU"/>
        </a:p>
      </dgm:t>
    </dgm:pt>
    <dgm:pt modelId="{126CDFF4-F2D5-4D8F-8075-9E617ACCF3B2}" type="sibTrans" cxnId="{11BF58C7-694B-4B07-ACCC-8C385D99B700}">
      <dgm:prSet/>
      <dgm:spPr/>
      <dgm:t>
        <a:bodyPr/>
        <a:lstStyle/>
        <a:p>
          <a:endParaRPr lang="ru-RU"/>
        </a:p>
      </dgm:t>
    </dgm:pt>
    <dgm:pt modelId="{B9CA9DA1-B43F-4955-92E5-BC3710160888}">
      <dgm:prSet phldrT="[Текст]" custT="1"/>
      <dgm:spPr/>
      <dgm:t>
        <a:bodyPr/>
        <a:lstStyle/>
        <a:p>
          <a:r>
            <a:rPr lang="ru-RU" sz="1400" dirty="0" smtClean="0"/>
            <a:t>Способность пользоваться полученными знаниями</a:t>
          </a:r>
          <a:endParaRPr lang="ru-RU" sz="1400" dirty="0"/>
        </a:p>
      </dgm:t>
    </dgm:pt>
    <dgm:pt modelId="{8CF71A2C-ACFE-43BD-999A-DD0E0E85BB39}" type="parTrans" cxnId="{0A65BF5B-475E-4EDB-9B5B-55A4379A5186}">
      <dgm:prSet/>
      <dgm:spPr/>
      <dgm:t>
        <a:bodyPr/>
        <a:lstStyle/>
        <a:p>
          <a:endParaRPr lang="ru-RU"/>
        </a:p>
      </dgm:t>
    </dgm:pt>
    <dgm:pt modelId="{18700C3E-A710-49AC-875C-9C45CE1552DB}" type="sibTrans" cxnId="{0A65BF5B-475E-4EDB-9B5B-55A4379A5186}">
      <dgm:prSet/>
      <dgm:spPr/>
      <dgm:t>
        <a:bodyPr/>
        <a:lstStyle/>
        <a:p>
          <a:endParaRPr lang="ru-RU"/>
        </a:p>
      </dgm:t>
    </dgm:pt>
    <dgm:pt modelId="{2F38B58D-109C-418C-99DD-9C75CFBA4621}">
      <dgm:prSet phldrT="[Текст]" custT="1"/>
      <dgm:spPr/>
      <dgm:t>
        <a:bodyPr/>
        <a:lstStyle/>
        <a:p>
          <a:r>
            <a:rPr lang="ru-RU" sz="1400" dirty="0" smtClean="0"/>
            <a:t>Реализовывать собственные проекты</a:t>
          </a:r>
          <a:endParaRPr lang="ru-RU" sz="1400" dirty="0"/>
        </a:p>
      </dgm:t>
    </dgm:pt>
    <dgm:pt modelId="{0E6B0C71-4706-4FC1-BAAC-DF6D57D37B7D}" type="parTrans" cxnId="{905FE9E6-6C1E-48D1-997B-3BE6F619AA95}">
      <dgm:prSet/>
      <dgm:spPr/>
      <dgm:t>
        <a:bodyPr/>
        <a:lstStyle/>
        <a:p>
          <a:endParaRPr lang="ru-RU"/>
        </a:p>
      </dgm:t>
    </dgm:pt>
    <dgm:pt modelId="{4762E248-F18D-4B59-B6D9-4D8A429FA8AD}" type="sibTrans" cxnId="{905FE9E6-6C1E-48D1-997B-3BE6F619AA95}">
      <dgm:prSet/>
      <dgm:spPr/>
      <dgm:t>
        <a:bodyPr/>
        <a:lstStyle/>
        <a:p>
          <a:endParaRPr lang="ru-RU"/>
        </a:p>
      </dgm:t>
    </dgm:pt>
    <dgm:pt modelId="{0EA4A7C1-0244-4A22-A114-8714615E94BB}">
      <dgm:prSet phldrT="[Текст]" custT="1"/>
      <dgm:spPr/>
      <dgm:t>
        <a:bodyPr/>
        <a:lstStyle/>
        <a:p>
          <a:r>
            <a:rPr lang="ru-RU" sz="1800" dirty="0" smtClean="0"/>
            <a:t>Уметь  </a:t>
          </a:r>
          <a:r>
            <a:rPr lang="ru-RU" sz="1800" dirty="0" err="1" smtClean="0"/>
            <a:t>коммуницировать</a:t>
          </a:r>
          <a:endParaRPr lang="ru-RU" sz="1800" dirty="0"/>
        </a:p>
      </dgm:t>
    </dgm:pt>
    <dgm:pt modelId="{89E5A51B-C1E3-4C7D-87B1-F5C3B27D4557}" type="parTrans" cxnId="{1682CB1F-2DB8-4D0B-ABE0-A37553DAF348}">
      <dgm:prSet/>
      <dgm:spPr/>
      <dgm:t>
        <a:bodyPr/>
        <a:lstStyle/>
        <a:p>
          <a:endParaRPr lang="ru-RU"/>
        </a:p>
      </dgm:t>
    </dgm:pt>
    <dgm:pt modelId="{E6856CD8-8528-4AEF-B552-09744E5CDDF5}" type="sibTrans" cxnId="{1682CB1F-2DB8-4D0B-ABE0-A37553DAF348}">
      <dgm:prSet/>
      <dgm:spPr/>
      <dgm:t>
        <a:bodyPr/>
        <a:lstStyle/>
        <a:p>
          <a:endParaRPr lang="ru-RU"/>
        </a:p>
      </dgm:t>
    </dgm:pt>
    <dgm:pt modelId="{7E3EA03A-070B-4836-9936-EBDB747BC4BA}">
      <dgm:prSet custT="1"/>
      <dgm:spPr/>
      <dgm:t>
        <a:bodyPr/>
        <a:lstStyle/>
        <a:p>
          <a:r>
            <a:rPr lang="ru-RU" sz="1800" dirty="0" smtClean="0"/>
            <a:t>Понимать</a:t>
          </a:r>
          <a:endParaRPr lang="ru-RU" sz="1800" dirty="0"/>
        </a:p>
      </dgm:t>
    </dgm:pt>
    <dgm:pt modelId="{B944FCA5-023D-4E7C-8AD6-FEE62CD2CBBA}" type="parTrans" cxnId="{925BB7EC-0D48-4A89-ADCE-2F78045FAD05}">
      <dgm:prSet/>
      <dgm:spPr/>
      <dgm:t>
        <a:bodyPr/>
        <a:lstStyle/>
        <a:p>
          <a:endParaRPr lang="ru-RU"/>
        </a:p>
      </dgm:t>
    </dgm:pt>
    <dgm:pt modelId="{C88895FA-F9BE-4B29-9A6C-71FD15144957}" type="sibTrans" cxnId="{925BB7EC-0D48-4A89-ADCE-2F78045FAD05}">
      <dgm:prSet/>
      <dgm:spPr/>
      <dgm:t>
        <a:bodyPr/>
        <a:lstStyle/>
        <a:p>
          <a:endParaRPr lang="ru-RU"/>
        </a:p>
      </dgm:t>
    </dgm:pt>
    <dgm:pt modelId="{56BE74A2-54DA-4250-BB58-6DBAB9ABBCB4}">
      <dgm:prSet custT="1"/>
      <dgm:spPr/>
      <dgm:t>
        <a:bodyPr/>
        <a:lstStyle/>
        <a:p>
          <a:r>
            <a:rPr lang="ru-RU" sz="1800" dirty="0" smtClean="0"/>
            <a:t>Анализировать</a:t>
          </a:r>
          <a:endParaRPr lang="ru-RU" sz="1800" dirty="0"/>
        </a:p>
      </dgm:t>
    </dgm:pt>
    <dgm:pt modelId="{F8ACD259-2ED6-433B-A21C-792EF2B45CD3}" type="parTrans" cxnId="{BF05E540-0744-4740-BAE4-145C1D091B6D}">
      <dgm:prSet/>
      <dgm:spPr/>
      <dgm:t>
        <a:bodyPr/>
        <a:lstStyle/>
        <a:p>
          <a:endParaRPr lang="ru-RU"/>
        </a:p>
      </dgm:t>
    </dgm:pt>
    <dgm:pt modelId="{33DC63DA-D1BB-4F7B-8105-06FBE1494F3A}" type="sibTrans" cxnId="{BF05E540-0744-4740-BAE4-145C1D091B6D}">
      <dgm:prSet/>
      <dgm:spPr/>
      <dgm:t>
        <a:bodyPr/>
        <a:lstStyle/>
        <a:p>
          <a:endParaRPr lang="ru-RU"/>
        </a:p>
      </dgm:t>
    </dgm:pt>
    <dgm:pt modelId="{7532E798-337C-4605-84F9-728571FF388B}">
      <dgm:prSet custT="1"/>
      <dgm:spPr/>
      <dgm:t>
        <a:bodyPr/>
        <a:lstStyle/>
        <a:p>
          <a:r>
            <a:rPr lang="ru-RU" sz="1800" dirty="0" smtClean="0"/>
            <a:t>Принимать решения</a:t>
          </a:r>
          <a:endParaRPr lang="ru-RU" sz="1800" dirty="0"/>
        </a:p>
      </dgm:t>
    </dgm:pt>
    <dgm:pt modelId="{B7B5C233-34AA-49A6-9A43-25D28014B217}" type="parTrans" cxnId="{BE8D4451-56ED-4B51-8B7F-D0402B966E0D}">
      <dgm:prSet/>
      <dgm:spPr/>
      <dgm:t>
        <a:bodyPr/>
        <a:lstStyle/>
        <a:p>
          <a:endParaRPr lang="ru-RU"/>
        </a:p>
      </dgm:t>
    </dgm:pt>
    <dgm:pt modelId="{6C184464-0B61-4043-A013-50F7A115CB00}" type="sibTrans" cxnId="{BE8D4451-56ED-4B51-8B7F-D0402B966E0D}">
      <dgm:prSet/>
      <dgm:spPr/>
      <dgm:t>
        <a:bodyPr/>
        <a:lstStyle/>
        <a:p>
          <a:endParaRPr lang="ru-RU"/>
        </a:p>
      </dgm:t>
    </dgm:pt>
    <dgm:pt modelId="{FC6963ED-D6B0-4E0C-8447-12D37FD903E9}" type="pres">
      <dgm:prSet presAssocID="{01B7A60B-EA6F-4905-A3C2-BEF5C6CABC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C1101C-BCF7-4A18-BB62-AC07A875E296}" type="pres">
      <dgm:prSet presAssocID="{FD07317C-5C08-4512-B3B0-8AC944C610C8}" presName="centerShape" presStyleLbl="node0" presStyleIdx="0" presStyleCnt="1" custScaleX="150026" custScaleY="142983"/>
      <dgm:spPr/>
      <dgm:t>
        <a:bodyPr/>
        <a:lstStyle/>
        <a:p>
          <a:endParaRPr lang="ru-RU"/>
        </a:p>
      </dgm:t>
    </dgm:pt>
    <dgm:pt modelId="{D7A89308-6A49-4A05-99C9-D25023CE1C86}" type="pres">
      <dgm:prSet presAssocID="{EC0FF0B3-5BFB-4D1E-9381-FBE7E537B594}" presName="node" presStyleLbl="node1" presStyleIdx="0" presStyleCnt="7" custScaleX="128311" custScaleY="117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288EF-5A97-4823-9023-99BF56E80B12}" type="pres">
      <dgm:prSet presAssocID="{EC0FF0B3-5BFB-4D1E-9381-FBE7E537B594}" presName="dummy" presStyleCnt="0"/>
      <dgm:spPr/>
    </dgm:pt>
    <dgm:pt modelId="{DA36E5DE-D621-4982-A7CE-307429212F12}" type="pres">
      <dgm:prSet presAssocID="{126CDFF4-F2D5-4D8F-8075-9E617ACCF3B2}" presName="sibTrans" presStyleLbl="sibTrans2D1" presStyleIdx="0" presStyleCnt="7"/>
      <dgm:spPr/>
      <dgm:t>
        <a:bodyPr/>
        <a:lstStyle/>
        <a:p>
          <a:endParaRPr lang="ru-RU"/>
        </a:p>
      </dgm:t>
    </dgm:pt>
    <dgm:pt modelId="{2E8C4DF7-9859-482C-AE33-ADA998367ED6}" type="pres">
      <dgm:prSet presAssocID="{B9CA9DA1-B43F-4955-92E5-BC3710160888}" presName="node" presStyleLbl="node1" presStyleIdx="1" presStyleCnt="7" custScaleX="120306" custScaleY="120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1AD80-AAC6-4FF2-860E-33ED47816D3B}" type="pres">
      <dgm:prSet presAssocID="{B9CA9DA1-B43F-4955-92E5-BC3710160888}" presName="dummy" presStyleCnt="0"/>
      <dgm:spPr/>
    </dgm:pt>
    <dgm:pt modelId="{9FBF95D0-DA8F-4CB0-AA49-3D02460E8009}" type="pres">
      <dgm:prSet presAssocID="{18700C3E-A710-49AC-875C-9C45CE1552DB}" presName="sibTrans" presStyleLbl="sibTrans2D1" presStyleIdx="1" presStyleCnt="7"/>
      <dgm:spPr/>
      <dgm:t>
        <a:bodyPr/>
        <a:lstStyle/>
        <a:p>
          <a:endParaRPr lang="ru-RU"/>
        </a:p>
      </dgm:t>
    </dgm:pt>
    <dgm:pt modelId="{CBD7E2A9-790C-4930-8F22-C40A62441284}" type="pres">
      <dgm:prSet presAssocID="{2F38B58D-109C-418C-99DD-9C75CFBA4621}" presName="node" presStyleLbl="node1" presStyleIdx="2" presStyleCnt="7" custScaleX="122928" custScaleY="123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F4434-93C9-4004-91DD-46A826288E19}" type="pres">
      <dgm:prSet presAssocID="{2F38B58D-109C-418C-99DD-9C75CFBA4621}" presName="dummy" presStyleCnt="0"/>
      <dgm:spPr/>
    </dgm:pt>
    <dgm:pt modelId="{7A33DDAF-119B-4961-9468-6F8F2FFF7835}" type="pres">
      <dgm:prSet presAssocID="{4762E248-F18D-4B59-B6D9-4D8A429FA8AD}" presName="sibTrans" presStyleLbl="sibTrans2D1" presStyleIdx="2" presStyleCnt="7"/>
      <dgm:spPr/>
      <dgm:t>
        <a:bodyPr/>
        <a:lstStyle/>
        <a:p>
          <a:endParaRPr lang="ru-RU"/>
        </a:p>
      </dgm:t>
    </dgm:pt>
    <dgm:pt modelId="{1C62BEA8-504E-434A-AA97-E18B0D2298B7}" type="pres">
      <dgm:prSet presAssocID="{7E3EA03A-070B-4836-9936-EBDB747BC4BA}" presName="node" presStyleLbl="node1" presStyleIdx="3" presStyleCnt="7" custScaleX="113441" custScaleY="114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033FC-9CD4-416A-B120-38B1778C3083}" type="pres">
      <dgm:prSet presAssocID="{7E3EA03A-070B-4836-9936-EBDB747BC4BA}" presName="dummy" presStyleCnt="0"/>
      <dgm:spPr/>
    </dgm:pt>
    <dgm:pt modelId="{42366796-E5DD-4F2D-92F0-07E708CEA82C}" type="pres">
      <dgm:prSet presAssocID="{C88895FA-F9BE-4B29-9A6C-71FD15144957}" presName="sibTrans" presStyleLbl="sibTrans2D1" presStyleIdx="3" presStyleCnt="7"/>
      <dgm:spPr/>
      <dgm:t>
        <a:bodyPr/>
        <a:lstStyle/>
        <a:p>
          <a:endParaRPr lang="ru-RU"/>
        </a:p>
      </dgm:t>
    </dgm:pt>
    <dgm:pt modelId="{24BA10A1-7B76-4F38-B11B-27C38812A856}" type="pres">
      <dgm:prSet presAssocID="{7532E798-337C-4605-84F9-728571FF388B}" presName="node" presStyleLbl="node1" presStyleIdx="4" presStyleCnt="7" custScaleX="113441" custScaleY="110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E458D-987A-4CA7-B117-5A8DE7296DB8}" type="pres">
      <dgm:prSet presAssocID="{7532E798-337C-4605-84F9-728571FF388B}" presName="dummy" presStyleCnt="0"/>
      <dgm:spPr/>
    </dgm:pt>
    <dgm:pt modelId="{9F1D1E6F-9256-45CD-A4B4-0314EEC06584}" type="pres">
      <dgm:prSet presAssocID="{6C184464-0B61-4043-A013-50F7A115CB00}" presName="sibTrans" presStyleLbl="sibTrans2D1" presStyleIdx="4" presStyleCnt="7"/>
      <dgm:spPr/>
      <dgm:t>
        <a:bodyPr/>
        <a:lstStyle/>
        <a:p>
          <a:endParaRPr lang="ru-RU"/>
        </a:p>
      </dgm:t>
    </dgm:pt>
    <dgm:pt modelId="{58070F6F-59DB-46B8-94C9-0A27F1819309}" type="pres">
      <dgm:prSet presAssocID="{56BE74A2-54DA-4250-BB58-6DBAB9ABBCB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7D3A3-AE32-4B17-AA2B-5D92070B025A}" type="pres">
      <dgm:prSet presAssocID="{56BE74A2-54DA-4250-BB58-6DBAB9ABBCB4}" presName="dummy" presStyleCnt="0"/>
      <dgm:spPr/>
    </dgm:pt>
    <dgm:pt modelId="{6B93E865-196E-4BB4-B39E-7D23027B33A8}" type="pres">
      <dgm:prSet presAssocID="{33DC63DA-D1BB-4F7B-8105-06FBE1494F3A}" presName="sibTrans" presStyleLbl="sibTrans2D1" presStyleIdx="5" presStyleCnt="7"/>
      <dgm:spPr/>
      <dgm:t>
        <a:bodyPr/>
        <a:lstStyle/>
        <a:p>
          <a:endParaRPr lang="ru-RU"/>
        </a:p>
      </dgm:t>
    </dgm:pt>
    <dgm:pt modelId="{C158DD6D-B247-44FA-843F-18111418C08C}" type="pres">
      <dgm:prSet presAssocID="{0EA4A7C1-0244-4A22-A114-8714615E94BB}" presName="node" presStyleLbl="node1" presStyleIdx="6" presStyleCnt="7" custScaleX="116015" custScaleY="111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E7FD5-BC7D-4002-87A2-CE136F94E199}" type="pres">
      <dgm:prSet presAssocID="{0EA4A7C1-0244-4A22-A114-8714615E94BB}" presName="dummy" presStyleCnt="0"/>
      <dgm:spPr/>
    </dgm:pt>
    <dgm:pt modelId="{0847D084-9E35-4FF8-B0CC-1FA6139A1A5F}" type="pres">
      <dgm:prSet presAssocID="{E6856CD8-8528-4AEF-B552-09744E5CDDF5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CD196F59-6AE7-4C6E-9E24-D56C6935C2A1}" type="presOf" srcId="{6C184464-0B61-4043-A013-50F7A115CB00}" destId="{9F1D1E6F-9256-45CD-A4B4-0314EEC06584}" srcOrd="0" destOrd="0" presId="urn:microsoft.com/office/officeart/2005/8/layout/radial6"/>
    <dgm:cxn modelId="{D6407F6F-9D1B-4D28-A6B9-68F54A8BFF5F}" type="presOf" srcId="{01B7A60B-EA6F-4905-A3C2-BEF5C6CABCE3}" destId="{FC6963ED-D6B0-4E0C-8447-12D37FD903E9}" srcOrd="0" destOrd="0" presId="urn:microsoft.com/office/officeart/2005/8/layout/radial6"/>
    <dgm:cxn modelId="{905FE9E6-6C1E-48D1-997B-3BE6F619AA95}" srcId="{FD07317C-5C08-4512-B3B0-8AC944C610C8}" destId="{2F38B58D-109C-418C-99DD-9C75CFBA4621}" srcOrd="2" destOrd="0" parTransId="{0E6B0C71-4706-4FC1-BAAC-DF6D57D37B7D}" sibTransId="{4762E248-F18D-4B59-B6D9-4D8A429FA8AD}"/>
    <dgm:cxn modelId="{75B252A0-DD39-4809-8B48-D60DA268CF16}" type="presOf" srcId="{0EA4A7C1-0244-4A22-A114-8714615E94BB}" destId="{C158DD6D-B247-44FA-843F-18111418C08C}" srcOrd="0" destOrd="0" presId="urn:microsoft.com/office/officeart/2005/8/layout/radial6"/>
    <dgm:cxn modelId="{11BF58C7-694B-4B07-ACCC-8C385D99B700}" srcId="{FD07317C-5C08-4512-B3B0-8AC944C610C8}" destId="{EC0FF0B3-5BFB-4D1E-9381-FBE7E537B594}" srcOrd="0" destOrd="0" parTransId="{94260CCF-5892-4B7A-B214-D152EAA91AD1}" sibTransId="{126CDFF4-F2D5-4D8F-8075-9E617ACCF3B2}"/>
    <dgm:cxn modelId="{2EB32070-35F2-4568-BBB7-337646205998}" type="presOf" srcId="{E6856CD8-8528-4AEF-B552-09744E5CDDF5}" destId="{0847D084-9E35-4FF8-B0CC-1FA6139A1A5F}" srcOrd="0" destOrd="0" presId="urn:microsoft.com/office/officeart/2005/8/layout/radial6"/>
    <dgm:cxn modelId="{01C1D318-66EA-4C81-BDFB-6B09C09FA8C3}" type="presOf" srcId="{126CDFF4-F2D5-4D8F-8075-9E617ACCF3B2}" destId="{DA36E5DE-D621-4982-A7CE-307429212F12}" srcOrd="0" destOrd="0" presId="urn:microsoft.com/office/officeart/2005/8/layout/radial6"/>
    <dgm:cxn modelId="{3F4BBE65-8350-4AE9-B823-9CF22406F5AE}" type="presOf" srcId="{EC0FF0B3-5BFB-4D1E-9381-FBE7E537B594}" destId="{D7A89308-6A49-4A05-99C9-D25023CE1C86}" srcOrd="0" destOrd="0" presId="urn:microsoft.com/office/officeart/2005/8/layout/radial6"/>
    <dgm:cxn modelId="{EF4DE11A-DDCE-485D-9AA4-78289DC031E4}" srcId="{01B7A60B-EA6F-4905-A3C2-BEF5C6CABCE3}" destId="{FD07317C-5C08-4512-B3B0-8AC944C610C8}" srcOrd="0" destOrd="0" parTransId="{853EAD5D-EEC4-4C6A-A84D-BEE64DFC3851}" sibTransId="{DECABF79-A22A-47F6-AA4F-03CB3025BBF6}"/>
    <dgm:cxn modelId="{9E5A0C92-4398-4F38-B6C9-10DD747D008D}" type="presOf" srcId="{18700C3E-A710-49AC-875C-9C45CE1552DB}" destId="{9FBF95D0-DA8F-4CB0-AA49-3D02460E8009}" srcOrd="0" destOrd="0" presId="urn:microsoft.com/office/officeart/2005/8/layout/radial6"/>
    <dgm:cxn modelId="{EEAF3251-2615-4C97-A39F-8627EBBEBB03}" type="presOf" srcId="{33DC63DA-D1BB-4F7B-8105-06FBE1494F3A}" destId="{6B93E865-196E-4BB4-B39E-7D23027B33A8}" srcOrd="0" destOrd="0" presId="urn:microsoft.com/office/officeart/2005/8/layout/radial6"/>
    <dgm:cxn modelId="{8F9EE1F8-F139-43DB-A541-241A9E7359EB}" type="presOf" srcId="{B9CA9DA1-B43F-4955-92E5-BC3710160888}" destId="{2E8C4DF7-9859-482C-AE33-ADA998367ED6}" srcOrd="0" destOrd="0" presId="urn:microsoft.com/office/officeart/2005/8/layout/radial6"/>
    <dgm:cxn modelId="{925BB7EC-0D48-4A89-ADCE-2F78045FAD05}" srcId="{FD07317C-5C08-4512-B3B0-8AC944C610C8}" destId="{7E3EA03A-070B-4836-9936-EBDB747BC4BA}" srcOrd="3" destOrd="0" parTransId="{B944FCA5-023D-4E7C-8AD6-FEE62CD2CBBA}" sibTransId="{C88895FA-F9BE-4B29-9A6C-71FD15144957}"/>
    <dgm:cxn modelId="{39B7DF43-2BDA-4471-943C-D49A06933E6C}" type="presOf" srcId="{7532E798-337C-4605-84F9-728571FF388B}" destId="{24BA10A1-7B76-4F38-B11B-27C38812A856}" srcOrd="0" destOrd="0" presId="urn:microsoft.com/office/officeart/2005/8/layout/radial6"/>
    <dgm:cxn modelId="{08E6E4D3-5890-4BF2-B66D-19D64DF9EAE6}" type="presOf" srcId="{2F38B58D-109C-418C-99DD-9C75CFBA4621}" destId="{CBD7E2A9-790C-4930-8F22-C40A62441284}" srcOrd="0" destOrd="0" presId="urn:microsoft.com/office/officeart/2005/8/layout/radial6"/>
    <dgm:cxn modelId="{D42BE604-0E1A-4393-92FA-3AFB78AC8B43}" type="presOf" srcId="{56BE74A2-54DA-4250-BB58-6DBAB9ABBCB4}" destId="{58070F6F-59DB-46B8-94C9-0A27F1819309}" srcOrd="0" destOrd="0" presId="urn:microsoft.com/office/officeart/2005/8/layout/radial6"/>
    <dgm:cxn modelId="{E6BD1D8B-271D-481D-9079-1EE97C0B3E75}" type="presOf" srcId="{7E3EA03A-070B-4836-9936-EBDB747BC4BA}" destId="{1C62BEA8-504E-434A-AA97-E18B0D2298B7}" srcOrd="0" destOrd="0" presId="urn:microsoft.com/office/officeart/2005/8/layout/radial6"/>
    <dgm:cxn modelId="{0A65BF5B-475E-4EDB-9B5B-55A4379A5186}" srcId="{FD07317C-5C08-4512-B3B0-8AC944C610C8}" destId="{B9CA9DA1-B43F-4955-92E5-BC3710160888}" srcOrd="1" destOrd="0" parTransId="{8CF71A2C-ACFE-43BD-999A-DD0E0E85BB39}" sibTransId="{18700C3E-A710-49AC-875C-9C45CE1552DB}"/>
    <dgm:cxn modelId="{A549A530-3BC7-47F2-8851-5FCC9858EFE5}" type="presOf" srcId="{C88895FA-F9BE-4B29-9A6C-71FD15144957}" destId="{42366796-E5DD-4F2D-92F0-07E708CEA82C}" srcOrd="0" destOrd="0" presId="urn:microsoft.com/office/officeart/2005/8/layout/radial6"/>
    <dgm:cxn modelId="{BE8D4451-56ED-4B51-8B7F-D0402B966E0D}" srcId="{FD07317C-5C08-4512-B3B0-8AC944C610C8}" destId="{7532E798-337C-4605-84F9-728571FF388B}" srcOrd="4" destOrd="0" parTransId="{B7B5C233-34AA-49A6-9A43-25D28014B217}" sibTransId="{6C184464-0B61-4043-A013-50F7A115CB00}"/>
    <dgm:cxn modelId="{E47663ED-F357-473F-AAE2-FF9AD0F525ED}" type="presOf" srcId="{FD07317C-5C08-4512-B3B0-8AC944C610C8}" destId="{81C1101C-BCF7-4A18-BB62-AC07A875E296}" srcOrd="0" destOrd="0" presId="urn:microsoft.com/office/officeart/2005/8/layout/radial6"/>
    <dgm:cxn modelId="{A73E7B55-F0FB-44BC-81A3-7FD985B62387}" type="presOf" srcId="{4762E248-F18D-4B59-B6D9-4D8A429FA8AD}" destId="{7A33DDAF-119B-4961-9468-6F8F2FFF7835}" srcOrd="0" destOrd="0" presId="urn:microsoft.com/office/officeart/2005/8/layout/radial6"/>
    <dgm:cxn modelId="{BF05E540-0744-4740-BAE4-145C1D091B6D}" srcId="{FD07317C-5C08-4512-B3B0-8AC944C610C8}" destId="{56BE74A2-54DA-4250-BB58-6DBAB9ABBCB4}" srcOrd="5" destOrd="0" parTransId="{F8ACD259-2ED6-433B-A21C-792EF2B45CD3}" sibTransId="{33DC63DA-D1BB-4F7B-8105-06FBE1494F3A}"/>
    <dgm:cxn modelId="{1682CB1F-2DB8-4D0B-ABE0-A37553DAF348}" srcId="{FD07317C-5C08-4512-B3B0-8AC944C610C8}" destId="{0EA4A7C1-0244-4A22-A114-8714615E94BB}" srcOrd="6" destOrd="0" parTransId="{89E5A51B-C1E3-4C7D-87B1-F5C3B27D4557}" sibTransId="{E6856CD8-8528-4AEF-B552-09744E5CDDF5}"/>
    <dgm:cxn modelId="{784E6604-19E6-4994-B298-A6B0EDDB4EA6}" type="presParOf" srcId="{FC6963ED-D6B0-4E0C-8447-12D37FD903E9}" destId="{81C1101C-BCF7-4A18-BB62-AC07A875E296}" srcOrd="0" destOrd="0" presId="urn:microsoft.com/office/officeart/2005/8/layout/radial6"/>
    <dgm:cxn modelId="{69884D21-3FEE-483F-A214-2CC3DF91D5BE}" type="presParOf" srcId="{FC6963ED-D6B0-4E0C-8447-12D37FD903E9}" destId="{D7A89308-6A49-4A05-99C9-D25023CE1C86}" srcOrd="1" destOrd="0" presId="urn:microsoft.com/office/officeart/2005/8/layout/radial6"/>
    <dgm:cxn modelId="{11E680CE-E07F-40AC-9704-495987C8E8F0}" type="presParOf" srcId="{FC6963ED-D6B0-4E0C-8447-12D37FD903E9}" destId="{4F4288EF-5A97-4823-9023-99BF56E80B12}" srcOrd="2" destOrd="0" presId="urn:microsoft.com/office/officeart/2005/8/layout/radial6"/>
    <dgm:cxn modelId="{B7649293-99D5-4B80-882D-77C4FCD1B366}" type="presParOf" srcId="{FC6963ED-D6B0-4E0C-8447-12D37FD903E9}" destId="{DA36E5DE-D621-4982-A7CE-307429212F12}" srcOrd="3" destOrd="0" presId="urn:microsoft.com/office/officeart/2005/8/layout/radial6"/>
    <dgm:cxn modelId="{528D1D1E-17B9-47FF-B69C-BBBCC2EA8BE3}" type="presParOf" srcId="{FC6963ED-D6B0-4E0C-8447-12D37FD903E9}" destId="{2E8C4DF7-9859-482C-AE33-ADA998367ED6}" srcOrd="4" destOrd="0" presId="urn:microsoft.com/office/officeart/2005/8/layout/radial6"/>
    <dgm:cxn modelId="{E53E17C1-0CA6-4841-B313-90486C6719B3}" type="presParOf" srcId="{FC6963ED-D6B0-4E0C-8447-12D37FD903E9}" destId="{A181AD80-AAC6-4FF2-860E-33ED47816D3B}" srcOrd="5" destOrd="0" presId="urn:microsoft.com/office/officeart/2005/8/layout/radial6"/>
    <dgm:cxn modelId="{739F64DC-5CA9-4174-BC83-175D4AD9FF98}" type="presParOf" srcId="{FC6963ED-D6B0-4E0C-8447-12D37FD903E9}" destId="{9FBF95D0-DA8F-4CB0-AA49-3D02460E8009}" srcOrd="6" destOrd="0" presId="urn:microsoft.com/office/officeart/2005/8/layout/radial6"/>
    <dgm:cxn modelId="{BA23B7DA-58D0-4234-A555-1A920703C33B}" type="presParOf" srcId="{FC6963ED-D6B0-4E0C-8447-12D37FD903E9}" destId="{CBD7E2A9-790C-4930-8F22-C40A62441284}" srcOrd="7" destOrd="0" presId="urn:microsoft.com/office/officeart/2005/8/layout/radial6"/>
    <dgm:cxn modelId="{61A69770-4E3F-4F31-B054-2ED2400EF282}" type="presParOf" srcId="{FC6963ED-D6B0-4E0C-8447-12D37FD903E9}" destId="{372F4434-93C9-4004-91DD-46A826288E19}" srcOrd="8" destOrd="0" presId="urn:microsoft.com/office/officeart/2005/8/layout/radial6"/>
    <dgm:cxn modelId="{C956FB5A-25AA-4326-B546-14E50A938CC6}" type="presParOf" srcId="{FC6963ED-D6B0-4E0C-8447-12D37FD903E9}" destId="{7A33DDAF-119B-4961-9468-6F8F2FFF7835}" srcOrd="9" destOrd="0" presId="urn:microsoft.com/office/officeart/2005/8/layout/radial6"/>
    <dgm:cxn modelId="{3239A90E-CE6D-4D06-AE3E-F5D4434BA78F}" type="presParOf" srcId="{FC6963ED-D6B0-4E0C-8447-12D37FD903E9}" destId="{1C62BEA8-504E-434A-AA97-E18B0D2298B7}" srcOrd="10" destOrd="0" presId="urn:microsoft.com/office/officeart/2005/8/layout/radial6"/>
    <dgm:cxn modelId="{D4093B50-C05E-481B-8C30-226F8AB2854F}" type="presParOf" srcId="{FC6963ED-D6B0-4E0C-8447-12D37FD903E9}" destId="{904033FC-9CD4-416A-B120-38B1778C3083}" srcOrd="11" destOrd="0" presId="urn:microsoft.com/office/officeart/2005/8/layout/radial6"/>
    <dgm:cxn modelId="{FF1EDAF9-2B60-4FEF-B4E9-A02EACB12E83}" type="presParOf" srcId="{FC6963ED-D6B0-4E0C-8447-12D37FD903E9}" destId="{42366796-E5DD-4F2D-92F0-07E708CEA82C}" srcOrd="12" destOrd="0" presId="urn:microsoft.com/office/officeart/2005/8/layout/radial6"/>
    <dgm:cxn modelId="{3A30ABAE-1EC7-44A9-9CFE-FBA663581537}" type="presParOf" srcId="{FC6963ED-D6B0-4E0C-8447-12D37FD903E9}" destId="{24BA10A1-7B76-4F38-B11B-27C38812A856}" srcOrd="13" destOrd="0" presId="urn:microsoft.com/office/officeart/2005/8/layout/radial6"/>
    <dgm:cxn modelId="{7779CAF8-913D-488C-A52B-5DB1BE5A2EE6}" type="presParOf" srcId="{FC6963ED-D6B0-4E0C-8447-12D37FD903E9}" destId="{85CE458D-987A-4CA7-B117-5A8DE7296DB8}" srcOrd="14" destOrd="0" presId="urn:microsoft.com/office/officeart/2005/8/layout/radial6"/>
    <dgm:cxn modelId="{34B24D92-4124-4473-A5D3-97EB1D0DB133}" type="presParOf" srcId="{FC6963ED-D6B0-4E0C-8447-12D37FD903E9}" destId="{9F1D1E6F-9256-45CD-A4B4-0314EEC06584}" srcOrd="15" destOrd="0" presId="urn:microsoft.com/office/officeart/2005/8/layout/radial6"/>
    <dgm:cxn modelId="{C9D7DB1F-CA7C-487F-86FD-D4E2179F60C7}" type="presParOf" srcId="{FC6963ED-D6B0-4E0C-8447-12D37FD903E9}" destId="{58070F6F-59DB-46B8-94C9-0A27F1819309}" srcOrd="16" destOrd="0" presId="urn:microsoft.com/office/officeart/2005/8/layout/radial6"/>
    <dgm:cxn modelId="{57C76DBE-2E2B-478D-AC54-E101625CA1CD}" type="presParOf" srcId="{FC6963ED-D6B0-4E0C-8447-12D37FD903E9}" destId="{75D7D3A3-AE32-4B17-AA2B-5D92070B025A}" srcOrd="17" destOrd="0" presId="urn:microsoft.com/office/officeart/2005/8/layout/radial6"/>
    <dgm:cxn modelId="{4FBB6DA6-AD79-46CD-B282-2ED26A5C6114}" type="presParOf" srcId="{FC6963ED-D6B0-4E0C-8447-12D37FD903E9}" destId="{6B93E865-196E-4BB4-B39E-7D23027B33A8}" srcOrd="18" destOrd="0" presId="urn:microsoft.com/office/officeart/2005/8/layout/radial6"/>
    <dgm:cxn modelId="{C00C2295-9DEB-4999-96F9-663DE3B67BC2}" type="presParOf" srcId="{FC6963ED-D6B0-4E0C-8447-12D37FD903E9}" destId="{C158DD6D-B247-44FA-843F-18111418C08C}" srcOrd="19" destOrd="0" presId="urn:microsoft.com/office/officeart/2005/8/layout/radial6"/>
    <dgm:cxn modelId="{B89C75BA-5A2F-42EE-A920-8B659D728A30}" type="presParOf" srcId="{FC6963ED-D6B0-4E0C-8447-12D37FD903E9}" destId="{726E7FD5-BC7D-4002-87A2-CE136F94E199}" srcOrd="20" destOrd="0" presId="urn:microsoft.com/office/officeart/2005/8/layout/radial6"/>
    <dgm:cxn modelId="{C86A2098-9DAA-4345-8CBE-6234EE097B50}" type="presParOf" srcId="{FC6963ED-D6B0-4E0C-8447-12D37FD903E9}" destId="{0847D084-9E35-4FF8-B0CC-1FA6139A1A5F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7D084-9E35-4FF8-B0CC-1FA6139A1A5F}">
      <dsp:nvSpPr>
        <dsp:cNvPr id="0" name=""/>
        <dsp:cNvSpPr/>
      </dsp:nvSpPr>
      <dsp:spPr>
        <a:xfrm>
          <a:off x="1635283" y="731615"/>
          <a:ext cx="5696256" cy="5696256"/>
        </a:xfrm>
        <a:prstGeom prst="blockArc">
          <a:avLst>
            <a:gd name="adj1" fmla="val 13114286"/>
            <a:gd name="adj2" fmla="val 16200000"/>
            <a:gd name="adj3" fmla="val 3907"/>
          </a:avLst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3E865-196E-4BB4-B39E-7D23027B33A8}">
      <dsp:nvSpPr>
        <dsp:cNvPr id="0" name=""/>
        <dsp:cNvSpPr/>
      </dsp:nvSpPr>
      <dsp:spPr>
        <a:xfrm>
          <a:off x="1635283" y="731615"/>
          <a:ext cx="5696256" cy="5696256"/>
        </a:xfrm>
        <a:prstGeom prst="blockArc">
          <a:avLst>
            <a:gd name="adj1" fmla="val 10028571"/>
            <a:gd name="adj2" fmla="val 13114286"/>
            <a:gd name="adj3" fmla="val 3907"/>
          </a:avLst>
        </a:prstGeom>
        <a:solidFill>
          <a:schemeClr val="accent5">
            <a:hueOff val="-2533060"/>
            <a:satOff val="2678"/>
            <a:lumOff val="-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D1E6F-9256-45CD-A4B4-0314EEC06584}">
      <dsp:nvSpPr>
        <dsp:cNvPr id="0" name=""/>
        <dsp:cNvSpPr/>
      </dsp:nvSpPr>
      <dsp:spPr>
        <a:xfrm>
          <a:off x="1635283" y="731615"/>
          <a:ext cx="5696256" cy="5696256"/>
        </a:xfrm>
        <a:prstGeom prst="blockArc">
          <a:avLst>
            <a:gd name="adj1" fmla="val 6942857"/>
            <a:gd name="adj2" fmla="val 10028571"/>
            <a:gd name="adj3" fmla="val 3907"/>
          </a:avLst>
        </a:prstGeom>
        <a:solidFill>
          <a:schemeClr val="accent5">
            <a:hueOff val="-2026448"/>
            <a:satOff val="2142"/>
            <a:lumOff val="-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66796-E5DD-4F2D-92F0-07E708CEA82C}">
      <dsp:nvSpPr>
        <dsp:cNvPr id="0" name=""/>
        <dsp:cNvSpPr/>
      </dsp:nvSpPr>
      <dsp:spPr>
        <a:xfrm>
          <a:off x="1635283" y="731615"/>
          <a:ext cx="5696256" cy="5696256"/>
        </a:xfrm>
        <a:prstGeom prst="blockArc">
          <a:avLst>
            <a:gd name="adj1" fmla="val 3857143"/>
            <a:gd name="adj2" fmla="val 6942857"/>
            <a:gd name="adj3" fmla="val 3907"/>
          </a:avLst>
        </a:prstGeom>
        <a:solidFill>
          <a:schemeClr val="accent5">
            <a:hueOff val="-1519836"/>
            <a:satOff val="1607"/>
            <a:lumOff val="-2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3DDAF-119B-4961-9468-6F8F2FFF7835}">
      <dsp:nvSpPr>
        <dsp:cNvPr id="0" name=""/>
        <dsp:cNvSpPr/>
      </dsp:nvSpPr>
      <dsp:spPr>
        <a:xfrm>
          <a:off x="1635283" y="731615"/>
          <a:ext cx="5696256" cy="5696256"/>
        </a:xfrm>
        <a:prstGeom prst="blockArc">
          <a:avLst>
            <a:gd name="adj1" fmla="val 771429"/>
            <a:gd name="adj2" fmla="val 3857143"/>
            <a:gd name="adj3" fmla="val 3907"/>
          </a:avLst>
        </a:prstGeom>
        <a:solidFill>
          <a:schemeClr val="accent5">
            <a:hueOff val="-1013224"/>
            <a:satOff val="1071"/>
            <a:lumOff val="-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F95D0-DA8F-4CB0-AA49-3D02460E8009}">
      <dsp:nvSpPr>
        <dsp:cNvPr id="0" name=""/>
        <dsp:cNvSpPr/>
      </dsp:nvSpPr>
      <dsp:spPr>
        <a:xfrm>
          <a:off x="1635283" y="731615"/>
          <a:ext cx="5696256" cy="5696256"/>
        </a:xfrm>
        <a:prstGeom prst="blockArc">
          <a:avLst>
            <a:gd name="adj1" fmla="val 19285714"/>
            <a:gd name="adj2" fmla="val 771429"/>
            <a:gd name="adj3" fmla="val 3907"/>
          </a:avLst>
        </a:prstGeom>
        <a:solidFill>
          <a:schemeClr val="accent5">
            <a:hueOff val="-506612"/>
            <a:satOff val="536"/>
            <a:lumOff val="-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6E5DE-D621-4982-A7CE-307429212F12}">
      <dsp:nvSpPr>
        <dsp:cNvPr id="0" name=""/>
        <dsp:cNvSpPr/>
      </dsp:nvSpPr>
      <dsp:spPr>
        <a:xfrm>
          <a:off x="1635283" y="731615"/>
          <a:ext cx="5696256" cy="5696256"/>
        </a:xfrm>
        <a:prstGeom prst="blockArc">
          <a:avLst>
            <a:gd name="adj1" fmla="val 16200000"/>
            <a:gd name="adj2" fmla="val 19285714"/>
            <a:gd name="adj3" fmla="val 390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1101C-BCF7-4A18-BB62-AC07A875E296}">
      <dsp:nvSpPr>
        <dsp:cNvPr id="0" name=""/>
        <dsp:cNvSpPr/>
      </dsp:nvSpPr>
      <dsp:spPr>
        <a:xfrm>
          <a:off x="2827225" y="2001307"/>
          <a:ext cx="3312371" cy="31568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Информатика</a:t>
          </a:r>
          <a:endParaRPr lang="ru-RU" sz="2800" kern="1200" dirty="0"/>
        </a:p>
      </dsp:txBody>
      <dsp:txXfrm>
        <a:off x="3312311" y="2463620"/>
        <a:ext cx="2342199" cy="2232245"/>
      </dsp:txXfrm>
    </dsp:sp>
    <dsp:sp modelId="{D7A89308-6A49-4A05-99C9-D25023CE1C86}">
      <dsp:nvSpPr>
        <dsp:cNvPr id="0" name=""/>
        <dsp:cNvSpPr/>
      </dsp:nvSpPr>
      <dsp:spPr>
        <a:xfrm>
          <a:off x="3491884" y="-123087"/>
          <a:ext cx="1983053" cy="18206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/>
            <a:t>Направленность на приобретение практических навыков</a:t>
          </a:r>
          <a:endParaRPr lang="ru-RU" sz="1350" kern="1200" dirty="0"/>
        </a:p>
      </dsp:txBody>
      <dsp:txXfrm>
        <a:off x="3782295" y="143546"/>
        <a:ext cx="1402231" cy="1287416"/>
      </dsp:txXfrm>
    </dsp:sp>
    <dsp:sp modelId="{2E8C4DF7-9859-482C-AE33-ADA998367ED6}">
      <dsp:nvSpPr>
        <dsp:cNvPr id="0" name=""/>
        <dsp:cNvSpPr/>
      </dsp:nvSpPr>
      <dsp:spPr>
        <a:xfrm>
          <a:off x="5737000" y="905509"/>
          <a:ext cx="1859336" cy="1866290"/>
        </a:xfrm>
        <a:prstGeom prst="ellipse">
          <a:avLst/>
        </a:prstGeom>
        <a:solidFill>
          <a:schemeClr val="accent5">
            <a:hueOff val="-506612"/>
            <a:satOff val="536"/>
            <a:lumOff val="-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Способность пользоваться полученными знаниями</a:t>
          </a:r>
          <a:endParaRPr lang="ru-RU" sz="1400" kern="1200" dirty="0"/>
        </a:p>
      </dsp:txBody>
      <dsp:txXfrm>
        <a:off x="6009293" y="1178821"/>
        <a:ext cx="1314750" cy="1319666"/>
      </dsp:txXfrm>
    </dsp:sp>
    <dsp:sp modelId="{CBD7E2A9-790C-4930-8F22-C40A62441284}">
      <dsp:nvSpPr>
        <dsp:cNvPr id="0" name=""/>
        <dsp:cNvSpPr/>
      </dsp:nvSpPr>
      <dsp:spPr>
        <a:xfrm>
          <a:off x="6255958" y="3248280"/>
          <a:ext cx="1899859" cy="1905701"/>
        </a:xfrm>
        <a:prstGeom prst="ellipse">
          <a:avLst/>
        </a:prstGeom>
        <a:solidFill>
          <a:schemeClr val="accent5">
            <a:hueOff val="-1013224"/>
            <a:satOff val="1071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Реализовывать собственные проекты</a:t>
          </a:r>
          <a:endParaRPr lang="ru-RU" sz="1400" kern="1200" dirty="0"/>
        </a:p>
      </dsp:txBody>
      <dsp:txXfrm>
        <a:off x="6534186" y="3527363"/>
        <a:ext cx="1343403" cy="1347535"/>
      </dsp:txXfrm>
    </dsp:sp>
    <dsp:sp modelId="{1C62BEA8-504E-434A-AA97-E18B0D2298B7}">
      <dsp:nvSpPr>
        <dsp:cNvPr id="0" name=""/>
        <dsp:cNvSpPr/>
      </dsp:nvSpPr>
      <dsp:spPr>
        <a:xfrm>
          <a:off x="4818409" y="5210293"/>
          <a:ext cx="1753237" cy="1770794"/>
        </a:xfrm>
        <a:prstGeom prst="ellipse">
          <a:avLst/>
        </a:prstGeom>
        <a:solidFill>
          <a:schemeClr val="accent5">
            <a:hueOff val="-1519836"/>
            <a:satOff val="1607"/>
            <a:lumOff val="-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Понимать</a:t>
          </a:r>
          <a:endParaRPr lang="ru-RU" sz="1800" kern="1200" dirty="0"/>
        </a:p>
      </dsp:txBody>
      <dsp:txXfrm>
        <a:off x="5075165" y="5469620"/>
        <a:ext cx="1239725" cy="1252140"/>
      </dsp:txXfrm>
    </dsp:sp>
    <dsp:sp modelId="{24BA10A1-7B76-4F38-B11B-27C38812A856}">
      <dsp:nvSpPr>
        <dsp:cNvPr id="0" name=""/>
        <dsp:cNvSpPr/>
      </dsp:nvSpPr>
      <dsp:spPr>
        <a:xfrm>
          <a:off x="2395177" y="5241675"/>
          <a:ext cx="1753237" cy="1708031"/>
        </a:xfrm>
        <a:prstGeom prst="ellipse">
          <a:avLst/>
        </a:prstGeom>
        <a:solidFill>
          <a:schemeClr val="accent5">
            <a:hueOff val="-2026448"/>
            <a:satOff val="2142"/>
            <a:lumOff val="-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Принимать решения</a:t>
          </a:r>
          <a:endParaRPr lang="ru-RU" sz="1800" kern="1200" dirty="0"/>
        </a:p>
      </dsp:txBody>
      <dsp:txXfrm>
        <a:off x="2651933" y="5491810"/>
        <a:ext cx="1239725" cy="1207761"/>
      </dsp:txXfrm>
    </dsp:sp>
    <dsp:sp modelId="{58070F6F-59DB-46B8-94C9-0A27F1819309}">
      <dsp:nvSpPr>
        <dsp:cNvPr id="0" name=""/>
        <dsp:cNvSpPr/>
      </dsp:nvSpPr>
      <dsp:spPr>
        <a:xfrm>
          <a:off x="988182" y="3428378"/>
          <a:ext cx="1545505" cy="1545505"/>
        </a:xfrm>
        <a:prstGeom prst="ellipse">
          <a:avLst/>
        </a:prstGeom>
        <a:solidFill>
          <a:schemeClr val="accent5">
            <a:hueOff val="-2533060"/>
            <a:satOff val="2678"/>
            <a:lumOff val="-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Анализировать</a:t>
          </a:r>
          <a:endParaRPr lang="ru-RU" sz="1800" kern="1200" dirty="0"/>
        </a:p>
      </dsp:txBody>
      <dsp:txXfrm>
        <a:off x="1214516" y="3654712"/>
        <a:ext cx="1092837" cy="1092837"/>
      </dsp:txXfrm>
    </dsp:sp>
    <dsp:sp modelId="{C158DD6D-B247-44FA-843F-18111418C08C}">
      <dsp:nvSpPr>
        <dsp:cNvPr id="0" name=""/>
        <dsp:cNvSpPr/>
      </dsp:nvSpPr>
      <dsp:spPr>
        <a:xfrm>
          <a:off x="1403645" y="980729"/>
          <a:ext cx="1793018" cy="1715851"/>
        </a:xfrm>
        <a:prstGeom prst="ellipse">
          <a:avLst/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Уметь  </a:t>
          </a:r>
          <a:r>
            <a:rPr lang="ru-RU" sz="1800" kern="1200" dirty="0" err="1" smtClean="0"/>
            <a:t>коммуницировать</a:t>
          </a:r>
          <a:endParaRPr lang="ru-RU" sz="1800" kern="1200" dirty="0"/>
        </a:p>
      </dsp:txBody>
      <dsp:txXfrm>
        <a:off x="1666226" y="1232010"/>
        <a:ext cx="1267856" cy="1213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7AE8E-900E-4B5C-A4AA-C604D2722A85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A7063-E74D-4E38-96A6-0D0C98177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4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новой модели оценивания образования до 2020 года по предмету «Информатика» образовательные организации должны разработать специфические подходы и методы  обучения в данной предметной области на разных ступенях возраста. Вместе с изменениями структуры образования необходима направленность на приобретение практических навыков, способности пользоваться полученными знаниями, реализовывать собственные проекты, уметь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коммуницировать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анализировать, понимать, принимать решения.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7063-E74D-4E38-96A6-0D0C9817709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9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Реалии современной жизни диктуют нам необходимость выработки абсолютно других навыков, нежели те, что были даже 10-15 лет назад. Мышление современных детей отличается стереотипностью. В современном обществе появился новый опыт упаковки информации—цифровой. Детское мышление меняется вслед за нововведениями, появилась новая информационная культура. Задача учителя научить подростков пользоваться информационной доступностью себе во благо, а не во вред. В головах взрослых людей с высшим образованием мышление связано с логическими цепочками. Логическая цепочка взрослого длинная, а у ребенка короткая, т. к. объем информации с каждым годом возрастает, мозг не успевает запомнить одно, как информация уже устаревает и является неактуальной.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7063-E74D-4E38-96A6-0D0C9817709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8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ребенка важно научиться правильно искать информацию, а не хранить в голове. Делать правильные выводы, структурировать, синтезировать, анализировать и использовать информацию для достижения личностных результатов.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7063-E74D-4E38-96A6-0D0C9817709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9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Родителям необходимо постоянно контролировать, ограничивать доступ и регламентировать время, проведенное ребенком в сети Интернет, установить пароль на родительские компьютеры.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7063-E74D-4E38-96A6-0D0C9817709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8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важно оценить не сложность решенной учебной задачи, а выбор способов решения этой задачи и в результате учащиеся получат знания и умения, приобретенные в ходе ее решения. Они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смогут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закрепить полученные знания, делясь полученным опытом, в ходе решения задачи в устной форме, в процессе обсуждения хода решения задачи учащийся вырабатывает навык фиксировать свои успехи и проблемы, нащупать свои сильные стороны и возможности роста.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7063-E74D-4E38-96A6-0D0C9817709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8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ведут себя ученики в процессе обучения в школе. Как сильно они хотят в школу в первый класс! А потом, оказывается, надо сидеть за партой, собирать портфель, ложится спать вовремя… и начинается сопротивление: Не хочу в школу!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7063-E74D-4E38-96A6-0D0C9817709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1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Родители и учителя показывают разные способы удовлетворения желаемого (получения удовольствия), мозг начинает учиться с удовольствием!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7063-E74D-4E38-96A6-0D0C9817709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75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 наставника-учителя—помочь составить алгоритм поиска нужной информации, научить отделять побочную информацию от главной в рамках поставленной учебной задачи. Любая тема по предмету при подготовке к сдаче экзаменов предполагает долгое изучение информации, которую нужно найти и уметь правильно ее использовать, для этого предварительно нужно научить ученика пользоваться поиском и интерфейсом образовательного ресурса, размещенного в сети Интернет или на электронных носителях информации.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с малых лет научить ребенка при использовании компьютера и на бытовом уровне отделять полезную информацию от информационного мусора, подвергать всю полученную информацию сомнению, правильно вести себя в социальных сетях, быть осторожным при размещении информации о себе и своей семье, исключить излишнюю доверчивость к незнакомым людям, не поддаваться на провокации, помнить, что любая информация, размещенная в сети Интернет, может быть использована во вред ребенку даже спустя годы.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7063-E74D-4E38-96A6-0D0C9817709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5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Рынок современных профессий предполагает большое количество профессиональных пользователей компьютерной техникой, потому что ни одна область жизнедеятельности не обходится без компьютерной техники. Если раньше,  приходя в поликлинику, человек отстаивал большую очередь в регистратуру для посещения врача, то теперь, используя компьютерную технику, человек может проделать данную операцию за несколько минут, не выходя из дома.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7063-E74D-4E38-96A6-0D0C9817709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2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19578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результативности обучения по предмету «Информатика» в условиях современного информационного общества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8470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Заместитель директора по УВР, учитель информатики МАОУ Лицея №21 г. Химки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Надежда Михайловна Гордеева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Перспективы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840760" cy="5127658"/>
          </a:xfrm>
        </p:spPr>
      </p:pic>
    </p:spTree>
    <p:extLst>
      <p:ext uri="{BB962C8B-B14F-4D97-AF65-F5344CB8AC3E}">
        <p14:creationId xmlns:p14="http://schemas.microsoft.com/office/powerpoint/2010/main" val="9670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2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6434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58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Стереотипность мышления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17081"/>
            <a:ext cx="7560840" cy="5044161"/>
          </a:xfrm>
        </p:spPr>
      </p:pic>
    </p:spTree>
    <p:extLst>
      <p:ext uri="{BB962C8B-B14F-4D97-AF65-F5344CB8AC3E}">
        <p14:creationId xmlns:p14="http://schemas.microsoft.com/office/powerpoint/2010/main" val="11726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Для ребенка важно научиться правильно искать информацию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17" y="1554163"/>
            <a:ext cx="6815566" cy="4525962"/>
          </a:xfrm>
        </p:spPr>
      </p:pic>
    </p:spTree>
    <p:extLst>
      <p:ext uri="{BB962C8B-B14F-4D97-AF65-F5344CB8AC3E}">
        <p14:creationId xmlns:p14="http://schemas.microsoft.com/office/powerpoint/2010/main" val="11200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Ребенок и родитель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22775"/>
            <a:ext cx="8363273" cy="4410320"/>
          </a:xfrm>
        </p:spPr>
      </p:pic>
    </p:spTree>
    <p:extLst>
      <p:ext uri="{BB962C8B-B14F-4D97-AF65-F5344CB8AC3E}">
        <p14:creationId xmlns:p14="http://schemas.microsoft.com/office/powerpoint/2010/main" val="24629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Учиться эффективнее и с меньшими затратами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34752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 хочу в школу!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03" y="1366166"/>
            <a:ext cx="6652765" cy="5015162"/>
          </a:xfrm>
        </p:spPr>
      </p:pic>
    </p:spTree>
    <p:extLst>
      <p:ext uri="{BB962C8B-B14F-4D97-AF65-F5344CB8AC3E}">
        <p14:creationId xmlns:p14="http://schemas.microsoft.com/office/powerpoint/2010/main" val="27475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Мотивация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66" y="1554163"/>
            <a:ext cx="6780467" cy="4525962"/>
          </a:xfrm>
        </p:spPr>
      </p:pic>
    </p:spTree>
    <p:extLst>
      <p:ext uri="{BB962C8B-B14F-4D97-AF65-F5344CB8AC3E}">
        <p14:creationId xmlns:p14="http://schemas.microsoft.com/office/powerpoint/2010/main" val="14188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учителя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4726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dirty="0" smtClean="0"/>
              <a:t>составить </a:t>
            </a:r>
            <a:r>
              <a:rPr lang="ru-RU" dirty="0"/>
              <a:t>алгоритм поиска нужной </a:t>
            </a:r>
            <a:r>
              <a:rPr lang="ru-RU" dirty="0" smtClean="0"/>
              <a:t>информации. </a:t>
            </a:r>
          </a:p>
          <a:p>
            <a:pPr>
              <a:spcBef>
                <a:spcPts val="0"/>
              </a:spcBef>
              <a:defRPr/>
            </a:pPr>
            <a:r>
              <a:rPr lang="ru-RU" dirty="0" smtClean="0"/>
              <a:t>научить </a:t>
            </a:r>
            <a:r>
              <a:rPr lang="ru-RU" dirty="0"/>
              <a:t>отделять побочную информацию от главной в рамках поставленной учебной задачи. </a:t>
            </a:r>
            <a:endParaRPr lang="ru-RU" dirty="0" smtClean="0"/>
          </a:p>
          <a:p>
            <a:pPr>
              <a:spcBef>
                <a:spcPts val="0"/>
              </a:spcBef>
              <a:defRPr/>
            </a:pPr>
            <a:r>
              <a:rPr lang="ru-RU" dirty="0" smtClean="0"/>
              <a:t>уметь </a:t>
            </a:r>
            <a:r>
              <a:rPr lang="ru-RU" dirty="0"/>
              <a:t>правильно ее </a:t>
            </a:r>
            <a:r>
              <a:rPr lang="ru-RU" dirty="0" smtClean="0"/>
              <a:t>использовать</a:t>
            </a:r>
            <a:r>
              <a:rPr lang="ru-RU" dirty="0"/>
              <a:t>.</a:t>
            </a:r>
            <a:endParaRPr lang="ru-RU" dirty="0" smtClean="0"/>
          </a:p>
          <a:p>
            <a:pPr>
              <a:spcBef>
                <a:spcPts val="0"/>
              </a:spcBef>
              <a:defRPr/>
            </a:pPr>
            <a:r>
              <a:rPr lang="ru-RU" dirty="0" smtClean="0"/>
              <a:t>научить пользоваться </a:t>
            </a:r>
            <a:r>
              <a:rPr lang="ru-RU" dirty="0"/>
              <a:t>поиском и интерфейсом образовательного </a:t>
            </a:r>
            <a:r>
              <a:rPr lang="ru-RU" dirty="0" smtClean="0"/>
              <a:t>ресурса. </a:t>
            </a:r>
          </a:p>
          <a:p>
            <a:r>
              <a:rPr lang="ru-RU" dirty="0"/>
              <a:t>научить </a:t>
            </a:r>
            <a:r>
              <a:rPr lang="ru-RU" sz="3600" b="1" dirty="0" smtClean="0"/>
              <a:t>отделять </a:t>
            </a:r>
            <a:r>
              <a:rPr lang="ru-RU" sz="3600" b="1" dirty="0"/>
              <a:t>полезную </a:t>
            </a:r>
            <a:r>
              <a:rPr lang="ru-RU" dirty="0"/>
              <a:t>информацию от информационного </a:t>
            </a:r>
            <a:r>
              <a:rPr lang="ru-RU" dirty="0" smtClean="0"/>
              <a:t>мусора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2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693</Words>
  <Application>Microsoft Office PowerPoint</Application>
  <PresentationFormat>Экран (4:3)</PresentationFormat>
  <Paragraphs>47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Оценка результативности обучения по предмету «Информатика» в условиях современного информационного общества</vt:lpstr>
      <vt:lpstr>Презентация PowerPoint</vt:lpstr>
      <vt:lpstr>Стереотипность мышления</vt:lpstr>
      <vt:lpstr>Для ребенка важно научиться правильно искать информацию</vt:lpstr>
      <vt:lpstr>Ребенок и родитель</vt:lpstr>
      <vt:lpstr>Учиться эффективнее и с меньшими затратами</vt:lpstr>
      <vt:lpstr>Не хочу в школу!</vt:lpstr>
      <vt:lpstr>Мотивация</vt:lpstr>
      <vt:lpstr>Задачи учителя</vt:lpstr>
      <vt:lpstr>Перспективы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результативности обучения по предмету «Информатика» в условиях современного информационного общества</dc:title>
  <dc:creator>Учитель</dc:creator>
  <cp:lastModifiedBy>Учитель</cp:lastModifiedBy>
  <cp:revision>8</cp:revision>
  <dcterms:created xsi:type="dcterms:W3CDTF">2018-11-12T14:32:39Z</dcterms:created>
  <dcterms:modified xsi:type="dcterms:W3CDTF">2019-08-22T09:24:34Z</dcterms:modified>
</cp:coreProperties>
</file>