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99" r:id="rId5"/>
    <p:sldId id="300" r:id="rId6"/>
    <p:sldId id="294" r:id="rId7"/>
    <p:sldId id="295" r:id="rId8"/>
    <p:sldId id="296" r:id="rId9"/>
    <p:sldId id="280" r:id="rId10"/>
    <p:sldId id="281" r:id="rId11"/>
    <p:sldId id="270" r:id="rId12"/>
    <p:sldId id="309" r:id="rId13"/>
    <p:sldId id="306" r:id="rId14"/>
    <p:sldId id="304" r:id="rId15"/>
    <p:sldId id="305" r:id="rId16"/>
    <p:sldId id="303" r:id="rId17"/>
    <p:sldId id="307" r:id="rId18"/>
    <p:sldId id="308" r:id="rId19"/>
    <p:sldId id="301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F87203-D7BB-4205-AD60-5BD7D1F4694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3C4ACB-5E0F-4A5F-BDD5-048F8BA12DC1}">
      <dgm:prSet phldrT="[Текст]"/>
      <dgm:spPr/>
      <dgm:t>
        <a:bodyPr/>
        <a:lstStyle/>
        <a:p>
          <a:r>
            <a:rPr lang="ru-RU" dirty="0"/>
            <a:t>1</a:t>
          </a:r>
        </a:p>
      </dgm:t>
    </dgm:pt>
    <dgm:pt modelId="{750AA41F-B299-484D-A102-E2F3FA04E50D}" type="parTrans" cxnId="{9D39DD3E-8C30-405F-9B32-0F8FA6E72174}">
      <dgm:prSet/>
      <dgm:spPr/>
      <dgm:t>
        <a:bodyPr/>
        <a:lstStyle/>
        <a:p>
          <a:endParaRPr lang="ru-RU"/>
        </a:p>
      </dgm:t>
    </dgm:pt>
    <dgm:pt modelId="{DB706A06-BED4-41C6-8E0C-94D7D093AC34}" type="sibTrans" cxnId="{9D39DD3E-8C30-405F-9B32-0F8FA6E72174}">
      <dgm:prSet/>
      <dgm:spPr/>
      <dgm:t>
        <a:bodyPr/>
        <a:lstStyle/>
        <a:p>
          <a:endParaRPr lang="ru-RU"/>
        </a:p>
      </dgm:t>
    </dgm:pt>
    <dgm:pt modelId="{7112AEA9-4622-4EAC-B2F4-F77425418194}">
      <dgm:prSet phldrT="[Текст]" custT="1"/>
      <dgm:spPr/>
      <dgm:t>
        <a:bodyPr/>
        <a:lstStyle/>
        <a:p>
          <a:r>
            <a:rPr lang="ru-RU" sz="2400" dirty="0"/>
            <a:t>Концепция преподавания предметной области «Технология </a:t>
          </a:r>
        </a:p>
      </dgm:t>
    </dgm:pt>
    <dgm:pt modelId="{5C7D3535-4373-4E66-900D-9E58A6D5CACA}" type="parTrans" cxnId="{F3FEBC7E-D4E8-4E06-A6A4-0A959CD3F3CE}">
      <dgm:prSet/>
      <dgm:spPr/>
      <dgm:t>
        <a:bodyPr/>
        <a:lstStyle/>
        <a:p>
          <a:endParaRPr lang="ru-RU"/>
        </a:p>
      </dgm:t>
    </dgm:pt>
    <dgm:pt modelId="{0AA3DCAB-2918-49AC-AFC1-38C4C2D3D6E0}" type="sibTrans" cxnId="{F3FEBC7E-D4E8-4E06-A6A4-0A959CD3F3CE}">
      <dgm:prSet/>
      <dgm:spPr/>
      <dgm:t>
        <a:bodyPr/>
        <a:lstStyle/>
        <a:p>
          <a:endParaRPr lang="ru-RU"/>
        </a:p>
      </dgm:t>
    </dgm:pt>
    <dgm:pt modelId="{0BF0DBF3-BABB-49DA-9FAC-267D4463C466}">
      <dgm:prSet phldrT="[Текст]"/>
      <dgm:spPr/>
      <dgm:t>
        <a:bodyPr/>
        <a:lstStyle/>
        <a:p>
          <a:r>
            <a:rPr lang="ru-RU" dirty="0"/>
            <a:t>2</a:t>
          </a:r>
        </a:p>
      </dgm:t>
    </dgm:pt>
    <dgm:pt modelId="{69D13FD0-4DBF-4C4C-B8E5-DBF09FEF79DE}" type="parTrans" cxnId="{9AE28CBE-7918-4F88-9954-C81AA1CCF531}">
      <dgm:prSet/>
      <dgm:spPr/>
      <dgm:t>
        <a:bodyPr/>
        <a:lstStyle/>
        <a:p>
          <a:endParaRPr lang="ru-RU"/>
        </a:p>
      </dgm:t>
    </dgm:pt>
    <dgm:pt modelId="{346387A1-4991-48F4-9E21-84DB3D126413}" type="sibTrans" cxnId="{9AE28CBE-7918-4F88-9954-C81AA1CCF531}">
      <dgm:prSet/>
      <dgm:spPr/>
      <dgm:t>
        <a:bodyPr/>
        <a:lstStyle/>
        <a:p>
          <a:endParaRPr lang="ru-RU"/>
        </a:p>
      </dgm:t>
    </dgm:pt>
    <dgm:pt modelId="{112B3FBE-9854-4DD3-87C6-F165E24844AB}">
      <dgm:prSet phldrT="[Текст]" custT="1"/>
      <dgm:spPr>
        <a:ln w="28575">
          <a:solidFill>
            <a:srgbClr val="FF0000"/>
          </a:solidFill>
        </a:ln>
        <a:scene3d>
          <a:camera prst="perspectiveLeft"/>
          <a:lightRig rig="threePt" dir="t"/>
        </a:scene3d>
      </dgm:spPr>
      <dgm:t>
        <a:bodyPr/>
        <a:lstStyle/>
        <a:p>
          <a:r>
            <a:rPr lang="ru-RU" sz="2400" dirty="0"/>
            <a:t>ФГОС начального и основного общего образования</a:t>
          </a:r>
        </a:p>
      </dgm:t>
    </dgm:pt>
    <dgm:pt modelId="{0B8717A5-E076-489B-BE8F-65475A5F617C}" type="parTrans" cxnId="{C7CBC46B-54D5-45FE-8829-D1833690172A}">
      <dgm:prSet/>
      <dgm:spPr/>
      <dgm:t>
        <a:bodyPr/>
        <a:lstStyle/>
        <a:p>
          <a:endParaRPr lang="ru-RU"/>
        </a:p>
      </dgm:t>
    </dgm:pt>
    <dgm:pt modelId="{257186DF-8FBA-45B0-97E8-F34DB0F376D3}" type="sibTrans" cxnId="{C7CBC46B-54D5-45FE-8829-D1833690172A}">
      <dgm:prSet/>
      <dgm:spPr/>
      <dgm:t>
        <a:bodyPr/>
        <a:lstStyle/>
        <a:p>
          <a:endParaRPr lang="ru-RU"/>
        </a:p>
      </dgm:t>
    </dgm:pt>
    <dgm:pt modelId="{0D3416A2-9BBE-45FB-AA98-5A49AF366A71}">
      <dgm:prSet phldrT="[Текст]"/>
      <dgm:spPr/>
      <dgm:t>
        <a:bodyPr/>
        <a:lstStyle/>
        <a:p>
          <a:r>
            <a:rPr lang="ru-RU" dirty="0"/>
            <a:t>3</a:t>
          </a:r>
        </a:p>
      </dgm:t>
    </dgm:pt>
    <dgm:pt modelId="{261F89D2-DA07-4F0B-B182-936279408804}" type="parTrans" cxnId="{4C17358F-AA2D-408F-AA72-25ED2E552FAB}">
      <dgm:prSet/>
      <dgm:spPr/>
      <dgm:t>
        <a:bodyPr/>
        <a:lstStyle/>
        <a:p>
          <a:endParaRPr lang="ru-RU"/>
        </a:p>
      </dgm:t>
    </dgm:pt>
    <dgm:pt modelId="{C2D128A4-86BA-4206-9D7B-A55C95765965}" type="sibTrans" cxnId="{4C17358F-AA2D-408F-AA72-25ED2E552FAB}">
      <dgm:prSet/>
      <dgm:spPr/>
      <dgm:t>
        <a:bodyPr/>
        <a:lstStyle/>
        <a:p>
          <a:endParaRPr lang="ru-RU"/>
        </a:p>
      </dgm:t>
    </dgm:pt>
    <dgm:pt modelId="{644B57BC-579D-4950-8BC8-26BF97F7BA90}">
      <dgm:prSet phldrT="[Текст]"/>
      <dgm:spPr/>
      <dgm:t>
        <a:bodyPr/>
        <a:lstStyle/>
        <a:p>
          <a:r>
            <a:rPr lang="ru-RU" dirty="0"/>
            <a:t>Примерная ООП</a:t>
          </a:r>
        </a:p>
      </dgm:t>
    </dgm:pt>
    <dgm:pt modelId="{D676F75F-1988-41E5-8C05-5B618829BF27}" type="parTrans" cxnId="{F32386DA-AA2B-43F5-90E2-7B29452CBD4C}">
      <dgm:prSet/>
      <dgm:spPr/>
      <dgm:t>
        <a:bodyPr/>
        <a:lstStyle/>
        <a:p>
          <a:endParaRPr lang="ru-RU"/>
        </a:p>
      </dgm:t>
    </dgm:pt>
    <dgm:pt modelId="{F99E8442-393F-42C9-981D-C8FC4150AE0F}" type="sibTrans" cxnId="{F32386DA-AA2B-43F5-90E2-7B29452CBD4C}">
      <dgm:prSet/>
      <dgm:spPr/>
      <dgm:t>
        <a:bodyPr/>
        <a:lstStyle/>
        <a:p>
          <a:endParaRPr lang="ru-RU"/>
        </a:p>
      </dgm:t>
    </dgm:pt>
    <dgm:pt modelId="{697E0B00-547D-49F9-92E3-0A9637643554}">
      <dgm:prSet/>
      <dgm:spPr/>
      <dgm:t>
        <a:bodyPr/>
        <a:lstStyle/>
        <a:p>
          <a:r>
            <a:rPr lang="ru-RU" dirty="0"/>
            <a:t>4</a:t>
          </a:r>
        </a:p>
      </dgm:t>
    </dgm:pt>
    <dgm:pt modelId="{215E9ED2-7D03-46D5-BF0D-18CDC9AB5291}" type="parTrans" cxnId="{656CD911-7BA5-40DA-97D9-14AFB22E6471}">
      <dgm:prSet/>
      <dgm:spPr/>
      <dgm:t>
        <a:bodyPr/>
        <a:lstStyle/>
        <a:p>
          <a:endParaRPr lang="ru-RU"/>
        </a:p>
      </dgm:t>
    </dgm:pt>
    <dgm:pt modelId="{30D2F073-578B-471F-A9ED-6890521CEE12}" type="sibTrans" cxnId="{656CD911-7BA5-40DA-97D9-14AFB22E6471}">
      <dgm:prSet/>
      <dgm:spPr/>
      <dgm:t>
        <a:bodyPr/>
        <a:lstStyle/>
        <a:p>
          <a:endParaRPr lang="ru-RU"/>
        </a:p>
      </dgm:t>
    </dgm:pt>
    <dgm:pt modelId="{7193CE8E-ED65-41E4-BF30-05B61AB0F479}">
      <dgm:prSet phldrT="[Текст]"/>
      <dgm:spPr/>
      <dgm:t>
        <a:bodyPr/>
        <a:lstStyle/>
        <a:p>
          <a:pPr>
            <a:buNone/>
          </a:pPr>
          <a:r>
            <a:rPr lang="ru-RU" dirty="0"/>
            <a:t>   НОО и ООО</a:t>
          </a:r>
        </a:p>
      </dgm:t>
    </dgm:pt>
    <dgm:pt modelId="{F9D0BCE1-1271-4A33-9FCB-021F908491B0}" type="parTrans" cxnId="{DD284193-6146-430D-BBB9-167C08054509}">
      <dgm:prSet/>
      <dgm:spPr/>
      <dgm:t>
        <a:bodyPr/>
        <a:lstStyle/>
        <a:p>
          <a:endParaRPr lang="ru-RU"/>
        </a:p>
      </dgm:t>
    </dgm:pt>
    <dgm:pt modelId="{B665980E-922F-469D-8B26-B552C90B5C74}" type="sibTrans" cxnId="{DD284193-6146-430D-BBB9-167C08054509}">
      <dgm:prSet/>
      <dgm:spPr/>
      <dgm:t>
        <a:bodyPr/>
        <a:lstStyle/>
        <a:p>
          <a:endParaRPr lang="ru-RU"/>
        </a:p>
      </dgm:t>
    </dgm:pt>
    <dgm:pt modelId="{CE8288BC-5A40-45B2-95AD-7D646D9D72E2}" type="pres">
      <dgm:prSet presAssocID="{83F87203-D7BB-4205-AD60-5BD7D1F4694E}" presName="rootnode" presStyleCnt="0">
        <dgm:presLayoutVars>
          <dgm:chMax/>
          <dgm:chPref/>
          <dgm:dir/>
          <dgm:animLvl val="lvl"/>
        </dgm:presLayoutVars>
      </dgm:prSet>
      <dgm:spPr/>
    </dgm:pt>
    <dgm:pt modelId="{6065C395-2915-4219-B6A8-31F30E16D108}" type="pres">
      <dgm:prSet presAssocID="{D33C4ACB-5E0F-4A5F-BDD5-048F8BA12DC1}" presName="composite" presStyleCnt="0"/>
      <dgm:spPr/>
    </dgm:pt>
    <dgm:pt modelId="{DF7582D8-F4CD-48D0-8A2B-69250F54C474}" type="pres">
      <dgm:prSet presAssocID="{D33C4ACB-5E0F-4A5F-BDD5-048F8BA12DC1}" presName="bentUpArrow1" presStyleLbl="alignImgPlace1" presStyleIdx="0" presStyleCnt="3"/>
      <dgm:spPr/>
    </dgm:pt>
    <dgm:pt modelId="{2F5DA67F-1C6F-4DFA-8631-3AF373C65165}" type="pres">
      <dgm:prSet presAssocID="{D33C4ACB-5E0F-4A5F-BDD5-048F8BA12DC1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590259E2-3029-405B-B4B1-9E423B0627BD}" type="pres">
      <dgm:prSet presAssocID="{D33C4ACB-5E0F-4A5F-BDD5-048F8BA12DC1}" presName="ChildText" presStyleLbl="revTx" presStyleIdx="0" presStyleCnt="3" custScaleX="313418" custLinFactX="31227" custLinFactNeighborX="100000" custLinFactNeighborY="-2387">
        <dgm:presLayoutVars>
          <dgm:chMax val="0"/>
          <dgm:chPref val="0"/>
          <dgm:bulletEnabled val="1"/>
        </dgm:presLayoutVars>
      </dgm:prSet>
      <dgm:spPr/>
    </dgm:pt>
    <dgm:pt modelId="{A3FEFC71-23CA-4FE7-98B4-D4E424FA2E68}" type="pres">
      <dgm:prSet presAssocID="{DB706A06-BED4-41C6-8E0C-94D7D093AC34}" presName="sibTrans" presStyleCnt="0"/>
      <dgm:spPr/>
    </dgm:pt>
    <dgm:pt modelId="{9585BC49-6E0D-4F8A-91CA-8D1303A5F541}" type="pres">
      <dgm:prSet presAssocID="{0BF0DBF3-BABB-49DA-9FAC-267D4463C466}" presName="composite" presStyleCnt="0"/>
      <dgm:spPr/>
    </dgm:pt>
    <dgm:pt modelId="{DAB922AA-A61E-4172-A5C8-5D526870F75A}" type="pres">
      <dgm:prSet presAssocID="{0BF0DBF3-BABB-49DA-9FAC-267D4463C466}" presName="bentUpArrow1" presStyleLbl="alignImgPlace1" presStyleIdx="1" presStyleCnt="3"/>
      <dgm:spPr/>
    </dgm:pt>
    <dgm:pt modelId="{1DB24ACB-D90C-46B2-A960-229CE2BE02EF}" type="pres">
      <dgm:prSet presAssocID="{0BF0DBF3-BABB-49DA-9FAC-267D4463C466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</dgm:pt>
    <dgm:pt modelId="{91DA92C8-5D50-4CD7-AAC7-C631671B98C6}" type="pres">
      <dgm:prSet presAssocID="{0BF0DBF3-BABB-49DA-9FAC-267D4463C466}" presName="ChildText" presStyleLbl="revTx" presStyleIdx="1" presStyleCnt="3" custScaleX="276832" custLinFactX="10339" custLinFactNeighborX="100000" custLinFactNeighborY="-2753">
        <dgm:presLayoutVars>
          <dgm:chMax val="0"/>
          <dgm:chPref val="0"/>
          <dgm:bulletEnabled val="1"/>
        </dgm:presLayoutVars>
      </dgm:prSet>
      <dgm:spPr/>
    </dgm:pt>
    <dgm:pt modelId="{E49977C9-962A-44E3-A7B2-D227B5BD929F}" type="pres">
      <dgm:prSet presAssocID="{346387A1-4991-48F4-9E21-84DB3D126413}" presName="sibTrans" presStyleCnt="0"/>
      <dgm:spPr/>
    </dgm:pt>
    <dgm:pt modelId="{E927F753-9628-4EF2-A3F9-9235B9D94B8C}" type="pres">
      <dgm:prSet presAssocID="{0D3416A2-9BBE-45FB-AA98-5A49AF366A71}" presName="composite" presStyleCnt="0"/>
      <dgm:spPr/>
    </dgm:pt>
    <dgm:pt modelId="{744901B6-CBF0-4973-B030-3DB15923FF8C}" type="pres">
      <dgm:prSet presAssocID="{0D3416A2-9BBE-45FB-AA98-5A49AF366A71}" presName="bentUpArrow1" presStyleLbl="alignImgPlace1" presStyleIdx="2" presStyleCnt="3"/>
      <dgm:spPr/>
    </dgm:pt>
    <dgm:pt modelId="{0DCB0582-2BF3-4D38-A310-1C541D03DF2B}" type="pres">
      <dgm:prSet presAssocID="{0D3416A2-9BBE-45FB-AA98-5A49AF366A71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9CCD09DE-819F-407B-AA57-126328FD7295}" type="pres">
      <dgm:prSet presAssocID="{0D3416A2-9BBE-45FB-AA98-5A49AF366A71}" presName="ChildText" presStyleLbl="revTx" presStyleIdx="2" presStyleCnt="3" custScaleX="189677" custLinFactNeighborX="83024" custLinFactNeighborY="0">
        <dgm:presLayoutVars>
          <dgm:chMax val="0"/>
          <dgm:chPref val="0"/>
          <dgm:bulletEnabled val="1"/>
        </dgm:presLayoutVars>
      </dgm:prSet>
      <dgm:spPr/>
    </dgm:pt>
    <dgm:pt modelId="{C4BA6955-3F95-427A-A8E8-AD18E5592EBF}" type="pres">
      <dgm:prSet presAssocID="{C2D128A4-86BA-4206-9D7B-A55C95765965}" presName="sibTrans" presStyleCnt="0"/>
      <dgm:spPr/>
    </dgm:pt>
    <dgm:pt modelId="{B62BA144-3513-4C5A-B5DD-88D6E3FA9C29}" type="pres">
      <dgm:prSet presAssocID="{697E0B00-547D-49F9-92E3-0A9637643554}" presName="composite" presStyleCnt="0"/>
      <dgm:spPr/>
    </dgm:pt>
    <dgm:pt modelId="{3C678977-CD05-4776-B59D-75A1C309418D}" type="pres">
      <dgm:prSet presAssocID="{697E0B00-547D-49F9-92E3-0A9637643554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656CD911-7BA5-40DA-97D9-14AFB22E6471}" srcId="{83F87203-D7BB-4205-AD60-5BD7D1F4694E}" destId="{697E0B00-547D-49F9-92E3-0A9637643554}" srcOrd="3" destOrd="0" parTransId="{215E9ED2-7D03-46D5-BF0D-18CDC9AB5291}" sibTransId="{30D2F073-578B-471F-A9ED-6890521CEE12}"/>
    <dgm:cxn modelId="{2CBE5C1B-1666-4D19-8E5F-2A0BAC6970DA}" type="presOf" srcId="{644B57BC-579D-4950-8BC8-26BF97F7BA90}" destId="{9CCD09DE-819F-407B-AA57-126328FD7295}" srcOrd="0" destOrd="0" presId="urn:microsoft.com/office/officeart/2005/8/layout/StepDownProcess"/>
    <dgm:cxn modelId="{9D39DD3E-8C30-405F-9B32-0F8FA6E72174}" srcId="{83F87203-D7BB-4205-AD60-5BD7D1F4694E}" destId="{D33C4ACB-5E0F-4A5F-BDD5-048F8BA12DC1}" srcOrd="0" destOrd="0" parTransId="{750AA41F-B299-484D-A102-E2F3FA04E50D}" sibTransId="{DB706A06-BED4-41C6-8E0C-94D7D093AC34}"/>
    <dgm:cxn modelId="{C7CBC46B-54D5-45FE-8829-D1833690172A}" srcId="{0BF0DBF3-BABB-49DA-9FAC-267D4463C466}" destId="{112B3FBE-9854-4DD3-87C6-F165E24844AB}" srcOrd="0" destOrd="0" parTransId="{0B8717A5-E076-489B-BE8F-65475A5F617C}" sibTransId="{257186DF-8FBA-45B0-97E8-F34DB0F376D3}"/>
    <dgm:cxn modelId="{F3FEBC7E-D4E8-4E06-A6A4-0A959CD3F3CE}" srcId="{D33C4ACB-5E0F-4A5F-BDD5-048F8BA12DC1}" destId="{7112AEA9-4622-4EAC-B2F4-F77425418194}" srcOrd="0" destOrd="0" parTransId="{5C7D3535-4373-4E66-900D-9E58A6D5CACA}" sibTransId="{0AA3DCAB-2918-49AC-AFC1-38C4C2D3D6E0}"/>
    <dgm:cxn modelId="{F6788C81-7F95-4843-908A-1BE1CB44A37C}" type="presOf" srcId="{112B3FBE-9854-4DD3-87C6-F165E24844AB}" destId="{91DA92C8-5D50-4CD7-AAC7-C631671B98C6}" srcOrd="0" destOrd="0" presId="urn:microsoft.com/office/officeart/2005/8/layout/StepDownProcess"/>
    <dgm:cxn modelId="{4C17358F-AA2D-408F-AA72-25ED2E552FAB}" srcId="{83F87203-D7BB-4205-AD60-5BD7D1F4694E}" destId="{0D3416A2-9BBE-45FB-AA98-5A49AF366A71}" srcOrd="2" destOrd="0" parTransId="{261F89D2-DA07-4F0B-B182-936279408804}" sibTransId="{C2D128A4-86BA-4206-9D7B-A55C95765965}"/>
    <dgm:cxn modelId="{DD284193-6146-430D-BBB9-167C08054509}" srcId="{0D3416A2-9BBE-45FB-AA98-5A49AF366A71}" destId="{7193CE8E-ED65-41E4-BF30-05B61AB0F479}" srcOrd="1" destOrd="0" parTransId="{F9D0BCE1-1271-4A33-9FCB-021F908491B0}" sibTransId="{B665980E-922F-469D-8B26-B552C90B5C74}"/>
    <dgm:cxn modelId="{DD6ECA99-8104-4F9F-AC0E-C301A1761FBB}" type="presOf" srcId="{7193CE8E-ED65-41E4-BF30-05B61AB0F479}" destId="{9CCD09DE-819F-407B-AA57-126328FD7295}" srcOrd="0" destOrd="1" presId="urn:microsoft.com/office/officeart/2005/8/layout/StepDownProcess"/>
    <dgm:cxn modelId="{5394E4B4-06D0-4E56-B7F0-1AB7FFB646DD}" type="presOf" srcId="{83F87203-D7BB-4205-AD60-5BD7D1F4694E}" destId="{CE8288BC-5A40-45B2-95AD-7D646D9D72E2}" srcOrd="0" destOrd="0" presId="urn:microsoft.com/office/officeart/2005/8/layout/StepDownProcess"/>
    <dgm:cxn modelId="{379B0DBD-E8B2-42DC-9209-51957FD0D084}" type="presOf" srcId="{697E0B00-547D-49F9-92E3-0A9637643554}" destId="{3C678977-CD05-4776-B59D-75A1C309418D}" srcOrd="0" destOrd="0" presId="urn:microsoft.com/office/officeart/2005/8/layout/StepDownProcess"/>
    <dgm:cxn modelId="{9AE28CBE-7918-4F88-9954-C81AA1CCF531}" srcId="{83F87203-D7BB-4205-AD60-5BD7D1F4694E}" destId="{0BF0DBF3-BABB-49DA-9FAC-267D4463C466}" srcOrd="1" destOrd="0" parTransId="{69D13FD0-4DBF-4C4C-B8E5-DBF09FEF79DE}" sibTransId="{346387A1-4991-48F4-9E21-84DB3D126413}"/>
    <dgm:cxn modelId="{F32386DA-AA2B-43F5-90E2-7B29452CBD4C}" srcId="{0D3416A2-9BBE-45FB-AA98-5A49AF366A71}" destId="{644B57BC-579D-4950-8BC8-26BF97F7BA90}" srcOrd="0" destOrd="0" parTransId="{D676F75F-1988-41E5-8C05-5B618829BF27}" sibTransId="{F99E8442-393F-42C9-981D-C8FC4150AE0F}"/>
    <dgm:cxn modelId="{21D7EBDD-C7C7-4984-B85D-E9154287E8E7}" type="presOf" srcId="{0D3416A2-9BBE-45FB-AA98-5A49AF366A71}" destId="{0DCB0582-2BF3-4D38-A310-1C541D03DF2B}" srcOrd="0" destOrd="0" presId="urn:microsoft.com/office/officeart/2005/8/layout/StepDownProcess"/>
    <dgm:cxn modelId="{A25289E1-504B-4962-8BE8-AA1CA8B86B05}" type="presOf" srcId="{0BF0DBF3-BABB-49DA-9FAC-267D4463C466}" destId="{1DB24ACB-D90C-46B2-A960-229CE2BE02EF}" srcOrd="0" destOrd="0" presId="urn:microsoft.com/office/officeart/2005/8/layout/StepDownProcess"/>
    <dgm:cxn modelId="{1E120FE8-0C61-429A-8192-DE4CB1851811}" type="presOf" srcId="{7112AEA9-4622-4EAC-B2F4-F77425418194}" destId="{590259E2-3029-405B-B4B1-9E423B0627BD}" srcOrd="0" destOrd="0" presId="urn:microsoft.com/office/officeart/2005/8/layout/StepDownProcess"/>
    <dgm:cxn modelId="{1CA36DEE-4628-4211-85F6-12233F76CE98}" type="presOf" srcId="{D33C4ACB-5E0F-4A5F-BDD5-048F8BA12DC1}" destId="{2F5DA67F-1C6F-4DFA-8631-3AF373C65165}" srcOrd="0" destOrd="0" presId="urn:microsoft.com/office/officeart/2005/8/layout/StepDownProcess"/>
    <dgm:cxn modelId="{77ED9B80-85E7-413D-BDDA-0FCFCFAC041A}" type="presParOf" srcId="{CE8288BC-5A40-45B2-95AD-7D646D9D72E2}" destId="{6065C395-2915-4219-B6A8-31F30E16D108}" srcOrd="0" destOrd="0" presId="urn:microsoft.com/office/officeart/2005/8/layout/StepDownProcess"/>
    <dgm:cxn modelId="{DDE120E8-BD09-4405-B5F4-2140DADB5902}" type="presParOf" srcId="{6065C395-2915-4219-B6A8-31F30E16D108}" destId="{DF7582D8-F4CD-48D0-8A2B-69250F54C474}" srcOrd="0" destOrd="0" presId="urn:microsoft.com/office/officeart/2005/8/layout/StepDownProcess"/>
    <dgm:cxn modelId="{C8E6B4D8-A85E-4234-9E7E-19AD5A438C77}" type="presParOf" srcId="{6065C395-2915-4219-B6A8-31F30E16D108}" destId="{2F5DA67F-1C6F-4DFA-8631-3AF373C65165}" srcOrd="1" destOrd="0" presId="urn:microsoft.com/office/officeart/2005/8/layout/StepDownProcess"/>
    <dgm:cxn modelId="{6BC27FA2-B23D-4D90-99F4-5A3238150873}" type="presParOf" srcId="{6065C395-2915-4219-B6A8-31F30E16D108}" destId="{590259E2-3029-405B-B4B1-9E423B0627BD}" srcOrd="2" destOrd="0" presId="urn:microsoft.com/office/officeart/2005/8/layout/StepDownProcess"/>
    <dgm:cxn modelId="{2C01CF14-88E8-41B3-8347-30A0C1ECB6ED}" type="presParOf" srcId="{CE8288BC-5A40-45B2-95AD-7D646D9D72E2}" destId="{A3FEFC71-23CA-4FE7-98B4-D4E424FA2E68}" srcOrd="1" destOrd="0" presId="urn:microsoft.com/office/officeart/2005/8/layout/StepDownProcess"/>
    <dgm:cxn modelId="{D19A2AD9-3D3B-4025-B198-4C5AAC62EA78}" type="presParOf" srcId="{CE8288BC-5A40-45B2-95AD-7D646D9D72E2}" destId="{9585BC49-6E0D-4F8A-91CA-8D1303A5F541}" srcOrd="2" destOrd="0" presId="urn:microsoft.com/office/officeart/2005/8/layout/StepDownProcess"/>
    <dgm:cxn modelId="{F50F9DD8-236A-4156-8C5A-550250875DE3}" type="presParOf" srcId="{9585BC49-6E0D-4F8A-91CA-8D1303A5F541}" destId="{DAB922AA-A61E-4172-A5C8-5D526870F75A}" srcOrd="0" destOrd="0" presId="urn:microsoft.com/office/officeart/2005/8/layout/StepDownProcess"/>
    <dgm:cxn modelId="{C4997D0A-B730-4AF8-BA86-5AD1A2F1CB0D}" type="presParOf" srcId="{9585BC49-6E0D-4F8A-91CA-8D1303A5F541}" destId="{1DB24ACB-D90C-46B2-A960-229CE2BE02EF}" srcOrd="1" destOrd="0" presId="urn:microsoft.com/office/officeart/2005/8/layout/StepDownProcess"/>
    <dgm:cxn modelId="{FC9D38DA-0204-4BD7-B6C4-9D09F3CC9685}" type="presParOf" srcId="{9585BC49-6E0D-4F8A-91CA-8D1303A5F541}" destId="{91DA92C8-5D50-4CD7-AAC7-C631671B98C6}" srcOrd="2" destOrd="0" presId="urn:microsoft.com/office/officeart/2005/8/layout/StepDownProcess"/>
    <dgm:cxn modelId="{7EC1A4AC-070D-44A0-9049-2A088F92F305}" type="presParOf" srcId="{CE8288BC-5A40-45B2-95AD-7D646D9D72E2}" destId="{E49977C9-962A-44E3-A7B2-D227B5BD929F}" srcOrd="3" destOrd="0" presId="urn:microsoft.com/office/officeart/2005/8/layout/StepDownProcess"/>
    <dgm:cxn modelId="{56619E86-7C31-4B63-BCDA-1F2EA6576040}" type="presParOf" srcId="{CE8288BC-5A40-45B2-95AD-7D646D9D72E2}" destId="{E927F753-9628-4EF2-A3F9-9235B9D94B8C}" srcOrd="4" destOrd="0" presId="urn:microsoft.com/office/officeart/2005/8/layout/StepDownProcess"/>
    <dgm:cxn modelId="{52C203AB-9D41-44FE-90A7-D7E726C6273D}" type="presParOf" srcId="{E927F753-9628-4EF2-A3F9-9235B9D94B8C}" destId="{744901B6-CBF0-4973-B030-3DB15923FF8C}" srcOrd="0" destOrd="0" presId="urn:microsoft.com/office/officeart/2005/8/layout/StepDownProcess"/>
    <dgm:cxn modelId="{14DEF14B-B631-4582-B5B5-D91FD1C94C7A}" type="presParOf" srcId="{E927F753-9628-4EF2-A3F9-9235B9D94B8C}" destId="{0DCB0582-2BF3-4D38-A310-1C541D03DF2B}" srcOrd="1" destOrd="0" presId="urn:microsoft.com/office/officeart/2005/8/layout/StepDownProcess"/>
    <dgm:cxn modelId="{F53FCE2A-CCCC-41B5-9CBC-94867A3714DE}" type="presParOf" srcId="{E927F753-9628-4EF2-A3F9-9235B9D94B8C}" destId="{9CCD09DE-819F-407B-AA57-126328FD7295}" srcOrd="2" destOrd="0" presId="urn:microsoft.com/office/officeart/2005/8/layout/StepDownProcess"/>
    <dgm:cxn modelId="{49995503-2A9E-4136-9CA4-176B6B636597}" type="presParOf" srcId="{CE8288BC-5A40-45B2-95AD-7D646D9D72E2}" destId="{C4BA6955-3F95-427A-A8E8-AD18E5592EBF}" srcOrd="5" destOrd="0" presId="urn:microsoft.com/office/officeart/2005/8/layout/StepDownProcess"/>
    <dgm:cxn modelId="{4ADE4C09-10BE-4C63-90F2-8A1AC281DAC4}" type="presParOf" srcId="{CE8288BC-5A40-45B2-95AD-7D646D9D72E2}" destId="{B62BA144-3513-4C5A-B5DD-88D6E3FA9C29}" srcOrd="6" destOrd="0" presId="urn:microsoft.com/office/officeart/2005/8/layout/StepDownProcess"/>
    <dgm:cxn modelId="{DF90C955-8CC0-4FCB-A0E7-754CA71F890C}" type="presParOf" srcId="{B62BA144-3513-4C5A-B5DD-88D6E3FA9C29}" destId="{3C678977-CD05-4776-B59D-75A1C309418D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F4708D-66B9-499D-B792-5FCE590FE29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AFAFE60-28DB-4B01-A475-BF36C9934317}">
      <dgm:prSet phldrT="[Текст]"/>
      <dgm:spPr/>
      <dgm:t>
        <a:bodyPr/>
        <a:lstStyle/>
        <a:p>
          <a:r>
            <a:rPr lang="ru-RU" dirty="0"/>
            <a:t>Технологии, профессии и производства</a:t>
          </a:r>
        </a:p>
      </dgm:t>
    </dgm:pt>
    <dgm:pt modelId="{9933F6FA-BA2A-4C4F-BFDF-CF779E2F49EC}" type="parTrans" cxnId="{BCD3488A-A112-4E66-8A04-2F5EDE7DFD70}">
      <dgm:prSet/>
      <dgm:spPr/>
      <dgm:t>
        <a:bodyPr/>
        <a:lstStyle/>
        <a:p>
          <a:endParaRPr lang="ru-RU"/>
        </a:p>
      </dgm:t>
    </dgm:pt>
    <dgm:pt modelId="{3F0302B7-A432-4780-9B5D-79810EA02C62}" type="sibTrans" cxnId="{BCD3488A-A112-4E66-8A04-2F5EDE7DFD70}">
      <dgm:prSet/>
      <dgm:spPr/>
      <dgm:t>
        <a:bodyPr/>
        <a:lstStyle/>
        <a:p>
          <a:endParaRPr lang="ru-RU"/>
        </a:p>
      </dgm:t>
    </dgm:pt>
    <dgm:pt modelId="{C0A1E6ED-3587-401C-846B-61811881B62A}">
      <dgm:prSet phldrT="[Текст]"/>
      <dgm:spPr/>
      <dgm:t>
        <a:bodyPr/>
        <a:lstStyle/>
        <a:p>
          <a:r>
            <a:rPr lang="ru-RU" dirty="0"/>
            <a:t>Технологии работы с бумагой и картоном</a:t>
          </a:r>
        </a:p>
      </dgm:t>
    </dgm:pt>
    <dgm:pt modelId="{62349660-1F6F-4EDD-B87F-84BC576894FC}" type="parTrans" cxnId="{F29378CD-9B66-4E09-B583-CE7A34FEAF1A}">
      <dgm:prSet/>
      <dgm:spPr/>
      <dgm:t>
        <a:bodyPr/>
        <a:lstStyle/>
        <a:p>
          <a:endParaRPr lang="ru-RU"/>
        </a:p>
      </dgm:t>
    </dgm:pt>
    <dgm:pt modelId="{E1FE23F0-DFC3-4E2C-8EEB-BBBC2BF5265B}" type="sibTrans" cxnId="{F29378CD-9B66-4E09-B583-CE7A34FEAF1A}">
      <dgm:prSet/>
      <dgm:spPr/>
      <dgm:t>
        <a:bodyPr/>
        <a:lstStyle/>
        <a:p>
          <a:endParaRPr lang="ru-RU"/>
        </a:p>
      </dgm:t>
    </dgm:pt>
    <dgm:pt modelId="{DE3CA39B-3959-4D0C-83AD-378DA3F9C656}">
      <dgm:prSet phldrT="[Текст]"/>
      <dgm:spPr/>
      <dgm:t>
        <a:bodyPr/>
        <a:lstStyle/>
        <a:p>
          <a:r>
            <a:rPr lang="ru-RU" dirty="0"/>
            <a:t>Технологии работы с пластичными материалами</a:t>
          </a:r>
        </a:p>
      </dgm:t>
    </dgm:pt>
    <dgm:pt modelId="{BA0F4B8E-92FE-4025-B332-7EC313B93CA7}" type="parTrans" cxnId="{62A2C33D-6849-44F2-9BDC-85A562A4CF31}">
      <dgm:prSet/>
      <dgm:spPr/>
      <dgm:t>
        <a:bodyPr/>
        <a:lstStyle/>
        <a:p>
          <a:endParaRPr lang="ru-RU"/>
        </a:p>
      </dgm:t>
    </dgm:pt>
    <dgm:pt modelId="{B83AA489-A895-49AB-B87A-BEAB7C6FDFEB}" type="sibTrans" cxnId="{62A2C33D-6849-44F2-9BDC-85A562A4CF31}">
      <dgm:prSet/>
      <dgm:spPr/>
      <dgm:t>
        <a:bodyPr/>
        <a:lstStyle/>
        <a:p>
          <a:endParaRPr lang="ru-RU"/>
        </a:p>
      </dgm:t>
    </dgm:pt>
    <dgm:pt modelId="{1AD6C629-8BE2-4250-8BF3-95801F181415}">
      <dgm:prSet phldrT="[Текст]"/>
      <dgm:spPr/>
      <dgm:t>
        <a:bodyPr/>
        <a:lstStyle/>
        <a:p>
          <a:r>
            <a:rPr lang="ru-RU" dirty="0"/>
            <a:t>Технологии работы с природными материалами</a:t>
          </a:r>
        </a:p>
      </dgm:t>
    </dgm:pt>
    <dgm:pt modelId="{F54583DC-6875-4DD4-B961-DA31BA51E224}" type="parTrans" cxnId="{CE8F1FFA-F575-45C3-BBDB-8EB9842F5F64}">
      <dgm:prSet/>
      <dgm:spPr/>
      <dgm:t>
        <a:bodyPr/>
        <a:lstStyle/>
        <a:p>
          <a:endParaRPr lang="ru-RU"/>
        </a:p>
      </dgm:t>
    </dgm:pt>
    <dgm:pt modelId="{B3625711-E516-4276-A01E-82E54E2AC7C2}" type="sibTrans" cxnId="{CE8F1FFA-F575-45C3-BBDB-8EB9842F5F64}">
      <dgm:prSet/>
      <dgm:spPr/>
      <dgm:t>
        <a:bodyPr/>
        <a:lstStyle/>
        <a:p>
          <a:endParaRPr lang="ru-RU"/>
        </a:p>
      </dgm:t>
    </dgm:pt>
    <dgm:pt modelId="{305051B4-F8C8-4534-9C22-12940A95BD3D}">
      <dgm:prSet phldrT="[Текст]"/>
      <dgm:spPr/>
      <dgm:t>
        <a:bodyPr/>
        <a:lstStyle/>
        <a:p>
          <a:r>
            <a:rPr lang="ru-RU" dirty="0"/>
            <a:t>Технологии работы с текстильными материалами</a:t>
          </a:r>
        </a:p>
      </dgm:t>
    </dgm:pt>
    <dgm:pt modelId="{C9262E34-F285-4CF5-B5A4-8DF03CF540AC}" type="parTrans" cxnId="{33D4A982-64D4-4625-97FC-FACA3346B529}">
      <dgm:prSet/>
      <dgm:spPr/>
      <dgm:t>
        <a:bodyPr/>
        <a:lstStyle/>
        <a:p>
          <a:endParaRPr lang="ru-RU"/>
        </a:p>
      </dgm:t>
    </dgm:pt>
    <dgm:pt modelId="{0A9267C2-3D1F-4557-899A-011FBA76E652}" type="sibTrans" cxnId="{33D4A982-64D4-4625-97FC-FACA3346B529}">
      <dgm:prSet/>
      <dgm:spPr/>
      <dgm:t>
        <a:bodyPr/>
        <a:lstStyle/>
        <a:p>
          <a:endParaRPr lang="ru-RU"/>
        </a:p>
      </dgm:t>
    </dgm:pt>
    <dgm:pt modelId="{C86211E2-330B-4CC8-838C-2D400EDBFAE5}">
      <dgm:prSet/>
      <dgm:spPr/>
      <dgm:t>
        <a:bodyPr/>
        <a:lstStyle/>
        <a:p>
          <a:r>
            <a:rPr lang="ru-RU" dirty="0">
              <a:solidFill>
                <a:schemeClr val="bg2">
                  <a:lumMod val="25000"/>
                </a:schemeClr>
              </a:solidFill>
            </a:rPr>
            <a:t>Технология работы с конструктором*</a:t>
          </a:r>
        </a:p>
      </dgm:t>
    </dgm:pt>
    <dgm:pt modelId="{1DDC3C74-5F1D-4A09-AEB5-A696D2850806}" type="parTrans" cxnId="{B201ACA6-425F-4BF8-8A21-44B2C32C942D}">
      <dgm:prSet/>
      <dgm:spPr/>
      <dgm:t>
        <a:bodyPr/>
        <a:lstStyle/>
        <a:p>
          <a:endParaRPr lang="ru-RU"/>
        </a:p>
      </dgm:t>
    </dgm:pt>
    <dgm:pt modelId="{3DC68677-A5C7-4E29-948E-CAA891BD0CE0}" type="sibTrans" cxnId="{B201ACA6-425F-4BF8-8A21-44B2C32C942D}">
      <dgm:prSet/>
      <dgm:spPr/>
      <dgm:t>
        <a:bodyPr/>
        <a:lstStyle/>
        <a:p>
          <a:endParaRPr lang="ru-RU"/>
        </a:p>
      </dgm:t>
    </dgm:pt>
    <dgm:pt modelId="{1F563D6D-FF45-4ECA-9617-2151ACEF33E6}">
      <dgm:prSet/>
      <dgm:spPr/>
      <dgm:t>
        <a:bodyPr/>
        <a:lstStyle/>
        <a:p>
          <a:r>
            <a:rPr lang="ru-RU" dirty="0">
              <a:solidFill>
                <a:schemeClr val="bg2">
                  <a:lumMod val="25000"/>
                </a:schemeClr>
              </a:solidFill>
            </a:rPr>
            <a:t>Робототехника*</a:t>
          </a:r>
        </a:p>
      </dgm:t>
    </dgm:pt>
    <dgm:pt modelId="{E3ADE342-2501-451E-8C23-C4C8DF0D7C81}" type="parTrans" cxnId="{BDA09D26-E6AC-4E52-866B-2F5DE1BB44D6}">
      <dgm:prSet/>
      <dgm:spPr/>
      <dgm:t>
        <a:bodyPr/>
        <a:lstStyle/>
        <a:p>
          <a:endParaRPr lang="ru-RU"/>
        </a:p>
      </dgm:t>
    </dgm:pt>
    <dgm:pt modelId="{DA74C874-0EF6-4D8E-ADD2-56EC3A617C59}" type="sibTrans" cxnId="{BDA09D26-E6AC-4E52-866B-2F5DE1BB44D6}">
      <dgm:prSet/>
      <dgm:spPr/>
      <dgm:t>
        <a:bodyPr/>
        <a:lstStyle/>
        <a:p>
          <a:endParaRPr lang="ru-RU"/>
        </a:p>
      </dgm:t>
    </dgm:pt>
    <dgm:pt modelId="{7B9FCD12-A5C6-4462-AC1D-A2DC4BC53F75}">
      <dgm:prSet/>
      <dgm:spPr/>
      <dgm:t>
        <a:bodyPr/>
        <a:lstStyle/>
        <a:p>
          <a:r>
            <a:rPr lang="ru-RU" dirty="0">
              <a:solidFill>
                <a:schemeClr val="bg2">
                  <a:lumMod val="25000"/>
                </a:schemeClr>
              </a:solidFill>
            </a:rPr>
            <a:t>ИКТ*</a:t>
          </a:r>
        </a:p>
      </dgm:t>
    </dgm:pt>
    <dgm:pt modelId="{2F3625A9-86FB-4E45-A496-04B870CB7300}" type="parTrans" cxnId="{862D3225-DD7C-47BC-8716-38040BBA22E0}">
      <dgm:prSet/>
      <dgm:spPr/>
      <dgm:t>
        <a:bodyPr/>
        <a:lstStyle/>
        <a:p>
          <a:endParaRPr lang="ru-RU"/>
        </a:p>
      </dgm:t>
    </dgm:pt>
    <dgm:pt modelId="{F115E0D8-7AD8-476E-9570-71FFF00A8F25}" type="sibTrans" cxnId="{862D3225-DD7C-47BC-8716-38040BBA22E0}">
      <dgm:prSet/>
      <dgm:spPr/>
      <dgm:t>
        <a:bodyPr/>
        <a:lstStyle/>
        <a:p>
          <a:endParaRPr lang="ru-RU"/>
        </a:p>
      </dgm:t>
    </dgm:pt>
    <dgm:pt modelId="{886B8E5E-B254-4A82-A26F-96210C38583C}" type="pres">
      <dgm:prSet presAssocID="{BAF4708D-66B9-499D-B792-5FCE590FE296}" presName="diagram" presStyleCnt="0">
        <dgm:presLayoutVars>
          <dgm:dir/>
          <dgm:resizeHandles val="exact"/>
        </dgm:presLayoutVars>
      </dgm:prSet>
      <dgm:spPr/>
    </dgm:pt>
    <dgm:pt modelId="{A741E585-D859-49D9-86EB-94201B015107}" type="pres">
      <dgm:prSet presAssocID="{3AFAFE60-28DB-4B01-A475-BF36C9934317}" presName="node" presStyleLbl="node1" presStyleIdx="0" presStyleCnt="8">
        <dgm:presLayoutVars>
          <dgm:bulletEnabled val="1"/>
        </dgm:presLayoutVars>
      </dgm:prSet>
      <dgm:spPr/>
    </dgm:pt>
    <dgm:pt modelId="{DF6A692A-7406-406F-B17E-248D6F767619}" type="pres">
      <dgm:prSet presAssocID="{3F0302B7-A432-4780-9B5D-79810EA02C62}" presName="sibTrans" presStyleCnt="0"/>
      <dgm:spPr/>
    </dgm:pt>
    <dgm:pt modelId="{342AD2EB-9D4D-4359-9D24-7E58967535A5}" type="pres">
      <dgm:prSet presAssocID="{C0A1E6ED-3587-401C-846B-61811881B62A}" presName="node" presStyleLbl="node1" presStyleIdx="1" presStyleCnt="8">
        <dgm:presLayoutVars>
          <dgm:bulletEnabled val="1"/>
        </dgm:presLayoutVars>
      </dgm:prSet>
      <dgm:spPr/>
    </dgm:pt>
    <dgm:pt modelId="{A3C73EFF-7BAE-45C8-AC73-DED12F24B158}" type="pres">
      <dgm:prSet presAssocID="{E1FE23F0-DFC3-4E2C-8EEB-BBBC2BF5265B}" presName="sibTrans" presStyleCnt="0"/>
      <dgm:spPr/>
    </dgm:pt>
    <dgm:pt modelId="{BDE63B14-E4D1-4275-A49D-9F3FFF985DC1}" type="pres">
      <dgm:prSet presAssocID="{DE3CA39B-3959-4D0C-83AD-378DA3F9C656}" presName="node" presStyleLbl="node1" presStyleIdx="2" presStyleCnt="8">
        <dgm:presLayoutVars>
          <dgm:bulletEnabled val="1"/>
        </dgm:presLayoutVars>
      </dgm:prSet>
      <dgm:spPr/>
    </dgm:pt>
    <dgm:pt modelId="{C56DEB0A-871F-4852-B72C-8657CE48B1ED}" type="pres">
      <dgm:prSet presAssocID="{B83AA489-A895-49AB-B87A-BEAB7C6FDFEB}" presName="sibTrans" presStyleCnt="0"/>
      <dgm:spPr/>
    </dgm:pt>
    <dgm:pt modelId="{42C8CB38-670E-48AA-A377-03C4DB1110FF}" type="pres">
      <dgm:prSet presAssocID="{1AD6C629-8BE2-4250-8BF3-95801F181415}" presName="node" presStyleLbl="node1" presStyleIdx="3" presStyleCnt="8">
        <dgm:presLayoutVars>
          <dgm:bulletEnabled val="1"/>
        </dgm:presLayoutVars>
      </dgm:prSet>
      <dgm:spPr/>
    </dgm:pt>
    <dgm:pt modelId="{C3C8A648-02EE-4F10-B697-0450DEA6AD6E}" type="pres">
      <dgm:prSet presAssocID="{B3625711-E516-4276-A01E-82E54E2AC7C2}" presName="sibTrans" presStyleCnt="0"/>
      <dgm:spPr/>
    </dgm:pt>
    <dgm:pt modelId="{466FAF58-9170-4863-8B9A-AB4F0E851896}" type="pres">
      <dgm:prSet presAssocID="{305051B4-F8C8-4534-9C22-12940A95BD3D}" presName="node" presStyleLbl="node1" presStyleIdx="4" presStyleCnt="8">
        <dgm:presLayoutVars>
          <dgm:bulletEnabled val="1"/>
        </dgm:presLayoutVars>
      </dgm:prSet>
      <dgm:spPr/>
    </dgm:pt>
    <dgm:pt modelId="{0D30A3C1-745B-4B42-9D4C-DAEF19D3FE38}" type="pres">
      <dgm:prSet presAssocID="{0A9267C2-3D1F-4557-899A-011FBA76E652}" presName="sibTrans" presStyleCnt="0"/>
      <dgm:spPr/>
    </dgm:pt>
    <dgm:pt modelId="{043C31CF-453E-4648-B55D-3187A792B3FC}" type="pres">
      <dgm:prSet presAssocID="{C86211E2-330B-4CC8-838C-2D400EDBFAE5}" presName="node" presStyleLbl="node1" presStyleIdx="5" presStyleCnt="8">
        <dgm:presLayoutVars>
          <dgm:bulletEnabled val="1"/>
        </dgm:presLayoutVars>
      </dgm:prSet>
      <dgm:spPr/>
    </dgm:pt>
    <dgm:pt modelId="{08743089-DEBD-4E87-BBBF-46C2273FAA55}" type="pres">
      <dgm:prSet presAssocID="{3DC68677-A5C7-4E29-948E-CAA891BD0CE0}" presName="sibTrans" presStyleCnt="0"/>
      <dgm:spPr/>
    </dgm:pt>
    <dgm:pt modelId="{81677B3C-13AE-4FC5-B8A4-54BD0250E42D}" type="pres">
      <dgm:prSet presAssocID="{1F563D6D-FF45-4ECA-9617-2151ACEF33E6}" presName="node" presStyleLbl="node1" presStyleIdx="6" presStyleCnt="8">
        <dgm:presLayoutVars>
          <dgm:bulletEnabled val="1"/>
        </dgm:presLayoutVars>
      </dgm:prSet>
      <dgm:spPr/>
    </dgm:pt>
    <dgm:pt modelId="{74C42E86-B5CD-4768-B2B0-BEBE5C816B65}" type="pres">
      <dgm:prSet presAssocID="{DA74C874-0EF6-4D8E-ADD2-56EC3A617C59}" presName="sibTrans" presStyleCnt="0"/>
      <dgm:spPr/>
    </dgm:pt>
    <dgm:pt modelId="{54F2E24D-5ED0-462A-BB76-904D714F1BF9}" type="pres">
      <dgm:prSet presAssocID="{7B9FCD12-A5C6-4462-AC1D-A2DC4BC53F75}" presName="node" presStyleLbl="node1" presStyleIdx="7" presStyleCnt="8" custLinFactNeighborX="1782">
        <dgm:presLayoutVars>
          <dgm:bulletEnabled val="1"/>
        </dgm:presLayoutVars>
      </dgm:prSet>
      <dgm:spPr/>
    </dgm:pt>
  </dgm:ptLst>
  <dgm:cxnLst>
    <dgm:cxn modelId="{319F161A-2A6B-4150-994A-D4B561F4A2E8}" type="presOf" srcId="{BAF4708D-66B9-499D-B792-5FCE590FE296}" destId="{886B8E5E-B254-4A82-A26F-96210C38583C}" srcOrd="0" destOrd="0" presId="urn:microsoft.com/office/officeart/2005/8/layout/default"/>
    <dgm:cxn modelId="{EB3D3D1B-6255-4237-8936-9D26067E55BE}" type="presOf" srcId="{7B9FCD12-A5C6-4462-AC1D-A2DC4BC53F75}" destId="{54F2E24D-5ED0-462A-BB76-904D714F1BF9}" srcOrd="0" destOrd="0" presId="urn:microsoft.com/office/officeart/2005/8/layout/default"/>
    <dgm:cxn modelId="{862D3225-DD7C-47BC-8716-38040BBA22E0}" srcId="{BAF4708D-66B9-499D-B792-5FCE590FE296}" destId="{7B9FCD12-A5C6-4462-AC1D-A2DC4BC53F75}" srcOrd="7" destOrd="0" parTransId="{2F3625A9-86FB-4E45-A496-04B870CB7300}" sibTransId="{F115E0D8-7AD8-476E-9570-71FFF00A8F25}"/>
    <dgm:cxn modelId="{BDA09D26-E6AC-4E52-866B-2F5DE1BB44D6}" srcId="{BAF4708D-66B9-499D-B792-5FCE590FE296}" destId="{1F563D6D-FF45-4ECA-9617-2151ACEF33E6}" srcOrd="6" destOrd="0" parTransId="{E3ADE342-2501-451E-8C23-C4C8DF0D7C81}" sibTransId="{DA74C874-0EF6-4D8E-ADD2-56EC3A617C59}"/>
    <dgm:cxn modelId="{90B2953A-E924-4BD2-9A56-F9DC06B78CC8}" type="presOf" srcId="{C86211E2-330B-4CC8-838C-2D400EDBFAE5}" destId="{043C31CF-453E-4648-B55D-3187A792B3FC}" srcOrd="0" destOrd="0" presId="urn:microsoft.com/office/officeart/2005/8/layout/default"/>
    <dgm:cxn modelId="{62A2C33D-6849-44F2-9BDC-85A562A4CF31}" srcId="{BAF4708D-66B9-499D-B792-5FCE590FE296}" destId="{DE3CA39B-3959-4D0C-83AD-378DA3F9C656}" srcOrd="2" destOrd="0" parTransId="{BA0F4B8E-92FE-4025-B332-7EC313B93CA7}" sibTransId="{B83AA489-A895-49AB-B87A-BEAB7C6FDFEB}"/>
    <dgm:cxn modelId="{6DD86E5C-0558-4068-9768-EE01E60EBC90}" type="presOf" srcId="{1AD6C629-8BE2-4250-8BF3-95801F181415}" destId="{42C8CB38-670E-48AA-A377-03C4DB1110FF}" srcOrd="0" destOrd="0" presId="urn:microsoft.com/office/officeart/2005/8/layout/default"/>
    <dgm:cxn modelId="{33D4A982-64D4-4625-97FC-FACA3346B529}" srcId="{BAF4708D-66B9-499D-B792-5FCE590FE296}" destId="{305051B4-F8C8-4534-9C22-12940A95BD3D}" srcOrd="4" destOrd="0" parTransId="{C9262E34-F285-4CF5-B5A4-8DF03CF540AC}" sibTransId="{0A9267C2-3D1F-4557-899A-011FBA76E652}"/>
    <dgm:cxn modelId="{93E0D987-9574-4614-8C89-1B050D49081A}" type="presOf" srcId="{DE3CA39B-3959-4D0C-83AD-378DA3F9C656}" destId="{BDE63B14-E4D1-4275-A49D-9F3FFF985DC1}" srcOrd="0" destOrd="0" presId="urn:microsoft.com/office/officeart/2005/8/layout/default"/>
    <dgm:cxn modelId="{BCD3488A-A112-4E66-8A04-2F5EDE7DFD70}" srcId="{BAF4708D-66B9-499D-B792-5FCE590FE296}" destId="{3AFAFE60-28DB-4B01-A475-BF36C9934317}" srcOrd="0" destOrd="0" parTransId="{9933F6FA-BA2A-4C4F-BFDF-CF779E2F49EC}" sibTransId="{3F0302B7-A432-4780-9B5D-79810EA02C62}"/>
    <dgm:cxn modelId="{B201ACA6-425F-4BF8-8A21-44B2C32C942D}" srcId="{BAF4708D-66B9-499D-B792-5FCE590FE296}" destId="{C86211E2-330B-4CC8-838C-2D400EDBFAE5}" srcOrd="5" destOrd="0" parTransId="{1DDC3C74-5F1D-4A09-AEB5-A696D2850806}" sibTransId="{3DC68677-A5C7-4E29-948E-CAA891BD0CE0}"/>
    <dgm:cxn modelId="{E00155A7-3E71-4B63-9248-CFBF82C9A1FF}" type="presOf" srcId="{1F563D6D-FF45-4ECA-9617-2151ACEF33E6}" destId="{81677B3C-13AE-4FC5-B8A4-54BD0250E42D}" srcOrd="0" destOrd="0" presId="urn:microsoft.com/office/officeart/2005/8/layout/default"/>
    <dgm:cxn modelId="{2FA595B6-C54B-481D-B09E-6A0F58DF0650}" type="presOf" srcId="{3AFAFE60-28DB-4B01-A475-BF36C9934317}" destId="{A741E585-D859-49D9-86EB-94201B015107}" srcOrd="0" destOrd="0" presId="urn:microsoft.com/office/officeart/2005/8/layout/default"/>
    <dgm:cxn modelId="{FB2D36B8-43C1-46A2-9FD9-E0450E303C0D}" type="presOf" srcId="{305051B4-F8C8-4534-9C22-12940A95BD3D}" destId="{466FAF58-9170-4863-8B9A-AB4F0E851896}" srcOrd="0" destOrd="0" presId="urn:microsoft.com/office/officeart/2005/8/layout/default"/>
    <dgm:cxn modelId="{F29378CD-9B66-4E09-B583-CE7A34FEAF1A}" srcId="{BAF4708D-66B9-499D-B792-5FCE590FE296}" destId="{C0A1E6ED-3587-401C-846B-61811881B62A}" srcOrd="1" destOrd="0" parTransId="{62349660-1F6F-4EDD-B87F-84BC576894FC}" sibTransId="{E1FE23F0-DFC3-4E2C-8EEB-BBBC2BF5265B}"/>
    <dgm:cxn modelId="{FF37D3CD-1CF5-4D21-9FCA-2252528A85E4}" type="presOf" srcId="{C0A1E6ED-3587-401C-846B-61811881B62A}" destId="{342AD2EB-9D4D-4359-9D24-7E58967535A5}" srcOrd="0" destOrd="0" presId="urn:microsoft.com/office/officeart/2005/8/layout/default"/>
    <dgm:cxn modelId="{CE8F1FFA-F575-45C3-BBDB-8EB9842F5F64}" srcId="{BAF4708D-66B9-499D-B792-5FCE590FE296}" destId="{1AD6C629-8BE2-4250-8BF3-95801F181415}" srcOrd="3" destOrd="0" parTransId="{F54583DC-6875-4DD4-B961-DA31BA51E224}" sibTransId="{B3625711-E516-4276-A01E-82E54E2AC7C2}"/>
    <dgm:cxn modelId="{1196ECB3-6647-40A9-8783-EF74C347EECD}" type="presParOf" srcId="{886B8E5E-B254-4A82-A26F-96210C38583C}" destId="{A741E585-D859-49D9-86EB-94201B015107}" srcOrd="0" destOrd="0" presId="urn:microsoft.com/office/officeart/2005/8/layout/default"/>
    <dgm:cxn modelId="{79044734-B9C6-436A-BE9A-7DC2EDD2E7CA}" type="presParOf" srcId="{886B8E5E-B254-4A82-A26F-96210C38583C}" destId="{DF6A692A-7406-406F-B17E-248D6F767619}" srcOrd="1" destOrd="0" presId="urn:microsoft.com/office/officeart/2005/8/layout/default"/>
    <dgm:cxn modelId="{287786AC-15CB-43E4-8192-3ED4E1E20573}" type="presParOf" srcId="{886B8E5E-B254-4A82-A26F-96210C38583C}" destId="{342AD2EB-9D4D-4359-9D24-7E58967535A5}" srcOrd="2" destOrd="0" presId="urn:microsoft.com/office/officeart/2005/8/layout/default"/>
    <dgm:cxn modelId="{4AD7FF82-5E58-47C8-A80F-28EFEBAAD9E7}" type="presParOf" srcId="{886B8E5E-B254-4A82-A26F-96210C38583C}" destId="{A3C73EFF-7BAE-45C8-AC73-DED12F24B158}" srcOrd="3" destOrd="0" presId="urn:microsoft.com/office/officeart/2005/8/layout/default"/>
    <dgm:cxn modelId="{B9EA002F-924A-42C3-8B83-81F1467475CF}" type="presParOf" srcId="{886B8E5E-B254-4A82-A26F-96210C38583C}" destId="{BDE63B14-E4D1-4275-A49D-9F3FFF985DC1}" srcOrd="4" destOrd="0" presId="urn:microsoft.com/office/officeart/2005/8/layout/default"/>
    <dgm:cxn modelId="{D83489A6-A026-4C4D-8315-0C2E3193F45F}" type="presParOf" srcId="{886B8E5E-B254-4A82-A26F-96210C38583C}" destId="{C56DEB0A-871F-4852-B72C-8657CE48B1ED}" srcOrd="5" destOrd="0" presId="urn:microsoft.com/office/officeart/2005/8/layout/default"/>
    <dgm:cxn modelId="{C55F27AE-F467-44E1-BF1D-7F8DDA348C11}" type="presParOf" srcId="{886B8E5E-B254-4A82-A26F-96210C38583C}" destId="{42C8CB38-670E-48AA-A377-03C4DB1110FF}" srcOrd="6" destOrd="0" presId="urn:microsoft.com/office/officeart/2005/8/layout/default"/>
    <dgm:cxn modelId="{162DE42B-F31E-4BBC-9E54-441D9910A85C}" type="presParOf" srcId="{886B8E5E-B254-4A82-A26F-96210C38583C}" destId="{C3C8A648-02EE-4F10-B697-0450DEA6AD6E}" srcOrd="7" destOrd="0" presId="urn:microsoft.com/office/officeart/2005/8/layout/default"/>
    <dgm:cxn modelId="{0B4E13C4-FE28-4DA5-9594-049F37869347}" type="presParOf" srcId="{886B8E5E-B254-4A82-A26F-96210C38583C}" destId="{466FAF58-9170-4863-8B9A-AB4F0E851896}" srcOrd="8" destOrd="0" presId="urn:microsoft.com/office/officeart/2005/8/layout/default"/>
    <dgm:cxn modelId="{FA1F3474-6A0D-4FCD-A51A-029DEE779684}" type="presParOf" srcId="{886B8E5E-B254-4A82-A26F-96210C38583C}" destId="{0D30A3C1-745B-4B42-9D4C-DAEF19D3FE38}" srcOrd="9" destOrd="0" presId="urn:microsoft.com/office/officeart/2005/8/layout/default"/>
    <dgm:cxn modelId="{FA5978F5-AA81-4E3B-AD86-C7ECFB64D0B7}" type="presParOf" srcId="{886B8E5E-B254-4A82-A26F-96210C38583C}" destId="{043C31CF-453E-4648-B55D-3187A792B3FC}" srcOrd="10" destOrd="0" presId="urn:microsoft.com/office/officeart/2005/8/layout/default"/>
    <dgm:cxn modelId="{A9B9FE91-E5B4-4EEA-B18F-C1E9DBED0570}" type="presParOf" srcId="{886B8E5E-B254-4A82-A26F-96210C38583C}" destId="{08743089-DEBD-4E87-BBBF-46C2273FAA55}" srcOrd="11" destOrd="0" presId="urn:microsoft.com/office/officeart/2005/8/layout/default"/>
    <dgm:cxn modelId="{0C7304C9-01FD-4FD9-87F7-F22F85BA7F19}" type="presParOf" srcId="{886B8E5E-B254-4A82-A26F-96210C38583C}" destId="{81677B3C-13AE-4FC5-B8A4-54BD0250E42D}" srcOrd="12" destOrd="0" presId="urn:microsoft.com/office/officeart/2005/8/layout/default"/>
    <dgm:cxn modelId="{195019B5-834F-4F58-83FA-7D985AE7B3ED}" type="presParOf" srcId="{886B8E5E-B254-4A82-A26F-96210C38583C}" destId="{74C42E86-B5CD-4768-B2B0-BEBE5C816B65}" srcOrd="13" destOrd="0" presId="urn:microsoft.com/office/officeart/2005/8/layout/default"/>
    <dgm:cxn modelId="{7DC398AE-B1B8-4674-A9D6-A1AEAC96FC50}" type="presParOf" srcId="{886B8E5E-B254-4A82-A26F-96210C38583C}" destId="{54F2E24D-5ED0-462A-BB76-904D714F1BF9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F4708D-66B9-499D-B792-5FCE590FE29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AFAFE60-28DB-4B01-A475-BF36C9934317}">
      <dgm:prSet phldrT="[Текст]"/>
      <dgm:spPr/>
      <dgm:t>
        <a:bodyPr/>
        <a:lstStyle/>
        <a:p>
          <a:r>
            <a:rPr lang="ru-RU" dirty="0"/>
            <a:t>Производство и технологии</a:t>
          </a:r>
        </a:p>
      </dgm:t>
    </dgm:pt>
    <dgm:pt modelId="{9933F6FA-BA2A-4C4F-BFDF-CF779E2F49EC}" type="parTrans" cxnId="{BCD3488A-A112-4E66-8A04-2F5EDE7DFD70}">
      <dgm:prSet/>
      <dgm:spPr/>
      <dgm:t>
        <a:bodyPr/>
        <a:lstStyle/>
        <a:p>
          <a:endParaRPr lang="ru-RU"/>
        </a:p>
      </dgm:t>
    </dgm:pt>
    <dgm:pt modelId="{3F0302B7-A432-4780-9B5D-79810EA02C62}" type="sibTrans" cxnId="{BCD3488A-A112-4E66-8A04-2F5EDE7DFD70}">
      <dgm:prSet/>
      <dgm:spPr/>
      <dgm:t>
        <a:bodyPr/>
        <a:lstStyle/>
        <a:p>
          <a:endParaRPr lang="ru-RU"/>
        </a:p>
      </dgm:t>
    </dgm:pt>
    <dgm:pt modelId="{C0A1E6ED-3587-401C-846B-61811881B62A}">
      <dgm:prSet phldrT="[Текст]"/>
      <dgm:spPr/>
      <dgm:t>
        <a:bodyPr/>
        <a:lstStyle/>
        <a:p>
          <a:r>
            <a:rPr lang="ru-RU" dirty="0"/>
            <a:t>Технологии обработки материалов, пищевых продуктов</a:t>
          </a:r>
        </a:p>
      </dgm:t>
    </dgm:pt>
    <dgm:pt modelId="{62349660-1F6F-4EDD-B87F-84BC576894FC}" type="parTrans" cxnId="{F29378CD-9B66-4E09-B583-CE7A34FEAF1A}">
      <dgm:prSet/>
      <dgm:spPr/>
      <dgm:t>
        <a:bodyPr/>
        <a:lstStyle/>
        <a:p>
          <a:endParaRPr lang="ru-RU"/>
        </a:p>
      </dgm:t>
    </dgm:pt>
    <dgm:pt modelId="{E1FE23F0-DFC3-4E2C-8EEB-BBBC2BF5265B}" type="sibTrans" cxnId="{F29378CD-9B66-4E09-B583-CE7A34FEAF1A}">
      <dgm:prSet/>
      <dgm:spPr/>
      <dgm:t>
        <a:bodyPr/>
        <a:lstStyle/>
        <a:p>
          <a:endParaRPr lang="ru-RU"/>
        </a:p>
      </dgm:t>
    </dgm:pt>
    <dgm:pt modelId="{DE3CA39B-3959-4D0C-83AD-378DA3F9C656}">
      <dgm:prSet phldrT="[Текст]"/>
      <dgm:spPr/>
      <dgm:t>
        <a:bodyPr/>
        <a:lstStyle/>
        <a:p>
          <a:r>
            <a:rPr lang="ru-RU" dirty="0"/>
            <a:t>Робототехника</a:t>
          </a:r>
        </a:p>
      </dgm:t>
    </dgm:pt>
    <dgm:pt modelId="{BA0F4B8E-92FE-4025-B332-7EC313B93CA7}" type="parTrans" cxnId="{62A2C33D-6849-44F2-9BDC-85A562A4CF31}">
      <dgm:prSet/>
      <dgm:spPr/>
      <dgm:t>
        <a:bodyPr/>
        <a:lstStyle/>
        <a:p>
          <a:endParaRPr lang="ru-RU"/>
        </a:p>
      </dgm:t>
    </dgm:pt>
    <dgm:pt modelId="{B83AA489-A895-49AB-B87A-BEAB7C6FDFEB}" type="sibTrans" cxnId="{62A2C33D-6849-44F2-9BDC-85A562A4CF31}">
      <dgm:prSet/>
      <dgm:spPr/>
      <dgm:t>
        <a:bodyPr/>
        <a:lstStyle/>
        <a:p>
          <a:endParaRPr lang="ru-RU"/>
        </a:p>
      </dgm:t>
    </dgm:pt>
    <dgm:pt modelId="{1AD6C629-8BE2-4250-8BF3-95801F181415}">
      <dgm:prSet phldrT="[Текст]"/>
      <dgm:spPr/>
      <dgm:t>
        <a:bodyPr/>
        <a:lstStyle/>
        <a:p>
          <a:r>
            <a:rPr lang="ru-RU" dirty="0"/>
            <a:t>Автоматизированные системы</a:t>
          </a:r>
        </a:p>
      </dgm:t>
    </dgm:pt>
    <dgm:pt modelId="{F54583DC-6875-4DD4-B961-DA31BA51E224}" type="parTrans" cxnId="{CE8F1FFA-F575-45C3-BBDB-8EB9842F5F64}">
      <dgm:prSet/>
      <dgm:spPr/>
      <dgm:t>
        <a:bodyPr/>
        <a:lstStyle/>
        <a:p>
          <a:endParaRPr lang="ru-RU"/>
        </a:p>
      </dgm:t>
    </dgm:pt>
    <dgm:pt modelId="{B3625711-E516-4276-A01E-82E54E2AC7C2}" type="sibTrans" cxnId="{CE8F1FFA-F575-45C3-BBDB-8EB9842F5F64}">
      <dgm:prSet/>
      <dgm:spPr/>
      <dgm:t>
        <a:bodyPr/>
        <a:lstStyle/>
        <a:p>
          <a:endParaRPr lang="ru-RU"/>
        </a:p>
      </dgm:t>
    </dgm:pt>
    <dgm:pt modelId="{305051B4-F8C8-4534-9C22-12940A95BD3D}">
      <dgm:prSet phldrT="[Текст]"/>
      <dgm:spPr/>
      <dgm:t>
        <a:bodyPr/>
        <a:lstStyle/>
        <a:p>
          <a:r>
            <a:rPr lang="ru-RU" dirty="0"/>
            <a:t>3</a:t>
          </a:r>
          <a:r>
            <a:rPr lang="en-US" dirty="0"/>
            <a:t>D</a:t>
          </a:r>
          <a:r>
            <a:rPr lang="ru-RU" dirty="0"/>
            <a:t> моделирование</a:t>
          </a:r>
        </a:p>
      </dgm:t>
    </dgm:pt>
    <dgm:pt modelId="{C9262E34-F285-4CF5-B5A4-8DF03CF540AC}" type="parTrans" cxnId="{33D4A982-64D4-4625-97FC-FACA3346B529}">
      <dgm:prSet/>
      <dgm:spPr/>
      <dgm:t>
        <a:bodyPr/>
        <a:lstStyle/>
        <a:p>
          <a:endParaRPr lang="ru-RU"/>
        </a:p>
      </dgm:t>
    </dgm:pt>
    <dgm:pt modelId="{0A9267C2-3D1F-4557-899A-011FBA76E652}" type="sibTrans" cxnId="{33D4A982-64D4-4625-97FC-FACA3346B529}">
      <dgm:prSet/>
      <dgm:spPr/>
      <dgm:t>
        <a:bodyPr/>
        <a:lstStyle/>
        <a:p>
          <a:endParaRPr lang="ru-RU"/>
        </a:p>
      </dgm:t>
    </dgm:pt>
    <dgm:pt modelId="{C86211E2-330B-4CC8-838C-2D400EDBFAE5}">
      <dgm:prSet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Прототипирование</a:t>
          </a:r>
        </a:p>
      </dgm:t>
    </dgm:pt>
    <dgm:pt modelId="{1DDC3C74-5F1D-4A09-AEB5-A696D2850806}" type="parTrans" cxnId="{B201ACA6-425F-4BF8-8A21-44B2C32C942D}">
      <dgm:prSet/>
      <dgm:spPr/>
      <dgm:t>
        <a:bodyPr/>
        <a:lstStyle/>
        <a:p>
          <a:endParaRPr lang="ru-RU"/>
        </a:p>
      </dgm:t>
    </dgm:pt>
    <dgm:pt modelId="{3DC68677-A5C7-4E29-948E-CAA891BD0CE0}" type="sibTrans" cxnId="{B201ACA6-425F-4BF8-8A21-44B2C32C942D}">
      <dgm:prSet/>
      <dgm:spPr/>
      <dgm:t>
        <a:bodyPr/>
        <a:lstStyle/>
        <a:p>
          <a:endParaRPr lang="ru-RU"/>
        </a:p>
      </dgm:t>
    </dgm:pt>
    <dgm:pt modelId="{1F563D6D-FF45-4ECA-9617-2151ACEF33E6}">
      <dgm:prSet/>
      <dgm:spPr/>
      <dgm:t>
        <a:bodyPr/>
        <a:lstStyle/>
        <a:p>
          <a:r>
            <a:rPr lang="ru-RU" dirty="0">
              <a:solidFill>
                <a:srgbClr val="FFFF00"/>
              </a:solidFill>
            </a:rPr>
            <a:t>Макетирование</a:t>
          </a:r>
        </a:p>
      </dgm:t>
    </dgm:pt>
    <dgm:pt modelId="{E3ADE342-2501-451E-8C23-C4C8DF0D7C81}" type="parTrans" cxnId="{BDA09D26-E6AC-4E52-866B-2F5DE1BB44D6}">
      <dgm:prSet/>
      <dgm:spPr/>
      <dgm:t>
        <a:bodyPr/>
        <a:lstStyle/>
        <a:p>
          <a:endParaRPr lang="ru-RU"/>
        </a:p>
      </dgm:t>
    </dgm:pt>
    <dgm:pt modelId="{DA74C874-0EF6-4D8E-ADD2-56EC3A617C59}" type="sibTrans" cxnId="{BDA09D26-E6AC-4E52-866B-2F5DE1BB44D6}">
      <dgm:prSet/>
      <dgm:spPr/>
      <dgm:t>
        <a:bodyPr/>
        <a:lstStyle/>
        <a:p>
          <a:endParaRPr lang="ru-RU"/>
        </a:p>
      </dgm:t>
    </dgm:pt>
    <dgm:pt modelId="{7B9FCD12-A5C6-4462-AC1D-A2DC4BC53F75}">
      <dgm:prSet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Компьютерная графика, черчение</a:t>
          </a:r>
        </a:p>
      </dgm:t>
    </dgm:pt>
    <dgm:pt modelId="{2F3625A9-86FB-4E45-A496-04B870CB7300}" type="parTrans" cxnId="{862D3225-DD7C-47BC-8716-38040BBA22E0}">
      <dgm:prSet/>
      <dgm:spPr/>
      <dgm:t>
        <a:bodyPr/>
        <a:lstStyle/>
        <a:p>
          <a:endParaRPr lang="ru-RU"/>
        </a:p>
      </dgm:t>
    </dgm:pt>
    <dgm:pt modelId="{F115E0D8-7AD8-476E-9570-71FFF00A8F25}" type="sibTrans" cxnId="{862D3225-DD7C-47BC-8716-38040BBA22E0}">
      <dgm:prSet/>
      <dgm:spPr/>
      <dgm:t>
        <a:bodyPr/>
        <a:lstStyle/>
        <a:p>
          <a:endParaRPr lang="ru-RU"/>
        </a:p>
      </dgm:t>
    </dgm:pt>
    <dgm:pt modelId="{E4FDD7E8-CD88-4894-AC34-1A145FEBB224}">
      <dgm:prSet/>
      <dgm:spPr/>
      <dgm:t>
        <a:bodyPr/>
        <a:lstStyle/>
        <a:p>
          <a:r>
            <a:rPr lang="ru-RU" dirty="0">
              <a:solidFill>
                <a:srgbClr val="FFFF00"/>
              </a:solidFill>
            </a:rPr>
            <a:t>Растениеводство</a:t>
          </a:r>
        </a:p>
      </dgm:t>
    </dgm:pt>
    <dgm:pt modelId="{4C0D4BD2-D4B4-4A62-82E3-61D5516B9F93}" type="parTrans" cxnId="{E27577EB-9C75-48D0-9A11-2836A62460EF}">
      <dgm:prSet/>
      <dgm:spPr/>
      <dgm:t>
        <a:bodyPr/>
        <a:lstStyle/>
        <a:p>
          <a:endParaRPr lang="ru-RU"/>
        </a:p>
      </dgm:t>
    </dgm:pt>
    <dgm:pt modelId="{BFB23F48-6C1F-470B-8DCF-DFB5C4F86D0A}" type="sibTrans" cxnId="{E27577EB-9C75-48D0-9A11-2836A62460EF}">
      <dgm:prSet/>
      <dgm:spPr/>
      <dgm:t>
        <a:bodyPr/>
        <a:lstStyle/>
        <a:p>
          <a:endParaRPr lang="ru-RU"/>
        </a:p>
      </dgm:t>
    </dgm:pt>
    <dgm:pt modelId="{D4375CA3-7E8C-409E-B0F5-CB9674705229}">
      <dgm:prSet/>
      <dgm:spPr/>
      <dgm:t>
        <a:bodyPr/>
        <a:lstStyle/>
        <a:p>
          <a:r>
            <a:rPr lang="ru-RU" dirty="0">
              <a:solidFill>
                <a:srgbClr val="FFFF00"/>
              </a:solidFill>
            </a:rPr>
            <a:t>Животноводство</a:t>
          </a:r>
        </a:p>
      </dgm:t>
    </dgm:pt>
    <dgm:pt modelId="{AF3BC88F-DCEA-4280-97F7-21259233992A}" type="parTrans" cxnId="{435E6718-B806-4CF6-8A50-6527308AA81C}">
      <dgm:prSet/>
      <dgm:spPr/>
      <dgm:t>
        <a:bodyPr/>
        <a:lstStyle/>
        <a:p>
          <a:endParaRPr lang="ru-RU"/>
        </a:p>
      </dgm:t>
    </dgm:pt>
    <dgm:pt modelId="{8CC9FDE9-8697-4C61-AA6A-1E14B9280B5D}" type="sibTrans" cxnId="{435E6718-B806-4CF6-8A50-6527308AA81C}">
      <dgm:prSet/>
      <dgm:spPr/>
      <dgm:t>
        <a:bodyPr/>
        <a:lstStyle/>
        <a:p>
          <a:endParaRPr lang="ru-RU"/>
        </a:p>
      </dgm:t>
    </dgm:pt>
    <dgm:pt modelId="{886B8E5E-B254-4A82-A26F-96210C38583C}" type="pres">
      <dgm:prSet presAssocID="{BAF4708D-66B9-499D-B792-5FCE590FE296}" presName="diagram" presStyleCnt="0">
        <dgm:presLayoutVars>
          <dgm:dir/>
          <dgm:resizeHandles val="exact"/>
        </dgm:presLayoutVars>
      </dgm:prSet>
      <dgm:spPr/>
    </dgm:pt>
    <dgm:pt modelId="{A741E585-D859-49D9-86EB-94201B015107}" type="pres">
      <dgm:prSet presAssocID="{3AFAFE60-28DB-4B01-A475-BF36C9934317}" presName="node" presStyleLbl="node1" presStyleIdx="0" presStyleCnt="10">
        <dgm:presLayoutVars>
          <dgm:bulletEnabled val="1"/>
        </dgm:presLayoutVars>
      </dgm:prSet>
      <dgm:spPr/>
    </dgm:pt>
    <dgm:pt modelId="{DF6A692A-7406-406F-B17E-248D6F767619}" type="pres">
      <dgm:prSet presAssocID="{3F0302B7-A432-4780-9B5D-79810EA02C62}" presName="sibTrans" presStyleCnt="0"/>
      <dgm:spPr/>
    </dgm:pt>
    <dgm:pt modelId="{342AD2EB-9D4D-4359-9D24-7E58967535A5}" type="pres">
      <dgm:prSet presAssocID="{C0A1E6ED-3587-401C-846B-61811881B62A}" presName="node" presStyleLbl="node1" presStyleIdx="1" presStyleCnt="10">
        <dgm:presLayoutVars>
          <dgm:bulletEnabled val="1"/>
        </dgm:presLayoutVars>
      </dgm:prSet>
      <dgm:spPr/>
    </dgm:pt>
    <dgm:pt modelId="{A3C73EFF-7BAE-45C8-AC73-DED12F24B158}" type="pres">
      <dgm:prSet presAssocID="{E1FE23F0-DFC3-4E2C-8EEB-BBBC2BF5265B}" presName="sibTrans" presStyleCnt="0"/>
      <dgm:spPr/>
    </dgm:pt>
    <dgm:pt modelId="{BDE63B14-E4D1-4275-A49D-9F3FFF985DC1}" type="pres">
      <dgm:prSet presAssocID="{DE3CA39B-3959-4D0C-83AD-378DA3F9C656}" presName="node" presStyleLbl="node1" presStyleIdx="2" presStyleCnt="10">
        <dgm:presLayoutVars>
          <dgm:bulletEnabled val="1"/>
        </dgm:presLayoutVars>
      </dgm:prSet>
      <dgm:spPr/>
    </dgm:pt>
    <dgm:pt modelId="{C56DEB0A-871F-4852-B72C-8657CE48B1ED}" type="pres">
      <dgm:prSet presAssocID="{B83AA489-A895-49AB-B87A-BEAB7C6FDFEB}" presName="sibTrans" presStyleCnt="0"/>
      <dgm:spPr/>
    </dgm:pt>
    <dgm:pt modelId="{42C8CB38-670E-48AA-A377-03C4DB1110FF}" type="pres">
      <dgm:prSet presAssocID="{1AD6C629-8BE2-4250-8BF3-95801F181415}" presName="node" presStyleLbl="node1" presStyleIdx="3" presStyleCnt="10">
        <dgm:presLayoutVars>
          <dgm:bulletEnabled val="1"/>
        </dgm:presLayoutVars>
      </dgm:prSet>
      <dgm:spPr/>
    </dgm:pt>
    <dgm:pt modelId="{C3C8A648-02EE-4F10-B697-0450DEA6AD6E}" type="pres">
      <dgm:prSet presAssocID="{B3625711-E516-4276-A01E-82E54E2AC7C2}" presName="sibTrans" presStyleCnt="0"/>
      <dgm:spPr/>
    </dgm:pt>
    <dgm:pt modelId="{466FAF58-9170-4863-8B9A-AB4F0E851896}" type="pres">
      <dgm:prSet presAssocID="{305051B4-F8C8-4534-9C22-12940A95BD3D}" presName="node" presStyleLbl="node1" presStyleIdx="4" presStyleCnt="10">
        <dgm:presLayoutVars>
          <dgm:bulletEnabled val="1"/>
        </dgm:presLayoutVars>
      </dgm:prSet>
      <dgm:spPr/>
    </dgm:pt>
    <dgm:pt modelId="{0D30A3C1-745B-4B42-9D4C-DAEF19D3FE38}" type="pres">
      <dgm:prSet presAssocID="{0A9267C2-3D1F-4557-899A-011FBA76E652}" presName="sibTrans" presStyleCnt="0"/>
      <dgm:spPr/>
    </dgm:pt>
    <dgm:pt modelId="{043C31CF-453E-4648-B55D-3187A792B3FC}" type="pres">
      <dgm:prSet presAssocID="{C86211E2-330B-4CC8-838C-2D400EDBFAE5}" presName="node" presStyleLbl="node1" presStyleIdx="5" presStyleCnt="10">
        <dgm:presLayoutVars>
          <dgm:bulletEnabled val="1"/>
        </dgm:presLayoutVars>
      </dgm:prSet>
      <dgm:spPr/>
    </dgm:pt>
    <dgm:pt modelId="{08743089-DEBD-4E87-BBBF-46C2273FAA55}" type="pres">
      <dgm:prSet presAssocID="{3DC68677-A5C7-4E29-948E-CAA891BD0CE0}" presName="sibTrans" presStyleCnt="0"/>
      <dgm:spPr/>
    </dgm:pt>
    <dgm:pt modelId="{81677B3C-13AE-4FC5-B8A4-54BD0250E42D}" type="pres">
      <dgm:prSet presAssocID="{1F563D6D-FF45-4ECA-9617-2151ACEF33E6}" presName="node" presStyleLbl="node1" presStyleIdx="6" presStyleCnt="10">
        <dgm:presLayoutVars>
          <dgm:bulletEnabled val="1"/>
        </dgm:presLayoutVars>
      </dgm:prSet>
      <dgm:spPr/>
    </dgm:pt>
    <dgm:pt modelId="{74C42E86-B5CD-4768-B2B0-BEBE5C816B65}" type="pres">
      <dgm:prSet presAssocID="{DA74C874-0EF6-4D8E-ADD2-56EC3A617C59}" presName="sibTrans" presStyleCnt="0"/>
      <dgm:spPr/>
    </dgm:pt>
    <dgm:pt modelId="{54F2E24D-5ED0-462A-BB76-904D714F1BF9}" type="pres">
      <dgm:prSet presAssocID="{7B9FCD12-A5C6-4462-AC1D-A2DC4BC53F75}" presName="node" presStyleLbl="node1" presStyleIdx="7" presStyleCnt="10" custLinFactNeighborX="1782">
        <dgm:presLayoutVars>
          <dgm:bulletEnabled val="1"/>
        </dgm:presLayoutVars>
      </dgm:prSet>
      <dgm:spPr/>
    </dgm:pt>
    <dgm:pt modelId="{A5736C62-0B26-4026-A4A7-A3E25F633B5C}" type="pres">
      <dgm:prSet presAssocID="{F115E0D8-7AD8-476E-9570-71FFF00A8F25}" presName="sibTrans" presStyleCnt="0"/>
      <dgm:spPr/>
    </dgm:pt>
    <dgm:pt modelId="{4B569769-2CD8-4512-979D-C01810E045EB}" type="pres">
      <dgm:prSet presAssocID="{E4FDD7E8-CD88-4894-AC34-1A145FEBB224}" presName="node" presStyleLbl="node1" presStyleIdx="8" presStyleCnt="10">
        <dgm:presLayoutVars>
          <dgm:bulletEnabled val="1"/>
        </dgm:presLayoutVars>
      </dgm:prSet>
      <dgm:spPr/>
    </dgm:pt>
    <dgm:pt modelId="{824600E1-9C2A-4DCC-B863-628B7320E42B}" type="pres">
      <dgm:prSet presAssocID="{BFB23F48-6C1F-470B-8DCF-DFB5C4F86D0A}" presName="sibTrans" presStyleCnt="0"/>
      <dgm:spPr/>
    </dgm:pt>
    <dgm:pt modelId="{07BB93AE-867E-4AEA-8418-5CEA117110B0}" type="pres">
      <dgm:prSet presAssocID="{D4375CA3-7E8C-409E-B0F5-CB9674705229}" presName="node" presStyleLbl="node1" presStyleIdx="9" presStyleCnt="10">
        <dgm:presLayoutVars>
          <dgm:bulletEnabled val="1"/>
        </dgm:presLayoutVars>
      </dgm:prSet>
      <dgm:spPr/>
    </dgm:pt>
  </dgm:ptLst>
  <dgm:cxnLst>
    <dgm:cxn modelId="{435E6718-B806-4CF6-8A50-6527308AA81C}" srcId="{BAF4708D-66B9-499D-B792-5FCE590FE296}" destId="{D4375CA3-7E8C-409E-B0F5-CB9674705229}" srcOrd="9" destOrd="0" parTransId="{AF3BC88F-DCEA-4280-97F7-21259233992A}" sibTransId="{8CC9FDE9-8697-4C61-AA6A-1E14B9280B5D}"/>
    <dgm:cxn modelId="{319F161A-2A6B-4150-994A-D4B561F4A2E8}" type="presOf" srcId="{BAF4708D-66B9-499D-B792-5FCE590FE296}" destId="{886B8E5E-B254-4A82-A26F-96210C38583C}" srcOrd="0" destOrd="0" presId="urn:microsoft.com/office/officeart/2005/8/layout/default"/>
    <dgm:cxn modelId="{EB3D3D1B-6255-4237-8936-9D26067E55BE}" type="presOf" srcId="{7B9FCD12-A5C6-4462-AC1D-A2DC4BC53F75}" destId="{54F2E24D-5ED0-462A-BB76-904D714F1BF9}" srcOrd="0" destOrd="0" presId="urn:microsoft.com/office/officeart/2005/8/layout/default"/>
    <dgm:cxn modelId="{862D3225-DD7C-47BC-8716-38040BBA22E0}" srcId="{BAF4708D-66B9-499D-B792-5FCE590FE296}" destId="{7B9FCD12-A5C6-4462-AC1D-A2DC4BC53F75}" srcOrd="7" destOrd="0" parTransId="{2F3625A9-86FB-4E45-A496-04B870CB7300}" sibTransId="{F115E0D8-7AD8-476E-9570-71FFF00A8F25}"/>
    <dgm:cxn modelId="{BDA09D26-E6AC-4E52-866B-2F5DE1BB44D6}" srcId="{BAF4708D-66B9-499D-B792-5FCE590FE296}" destId="{1F563D6D-FF45-4ECA-9617-2151ACEF33E6}" srcOrd="6" destOrd="0" parTransId="{E3ADE342-2501-451E-8C23-C4C8DF0D7C81}" sibTransId="{DA74C874-0EF6-4D8E-ADD2-56EC3A617C59}"/>
    <dgm:cxn modelId="{90B2953A-E924-4BD2-9A56-F9DC06B78CC8}" type="presOf" srcId="{C86211E2-330B-4CC8-838C-2D400EDBFAE5}" destId="{043C31CF-453E-4648-B55D-3187A792B3FC}" srcOrd="0" destOrd="0" presId="urn:microsoft.com/office/officeart/2005/8/layout/default"/>
    <dgm:cxn modelId="{62A2C33D-6849-44F2-9BDC-85A562A4CF31}" srcId="{BAF4708D-66B9-499D-B792-5FCE590FE296}" destId="{DE3CA39B-3959-4D0C-83AD-378DA3F9C656}" srcOrd="2" destOrd="0" parTransId="{BA0F4B8E-92FE-4025-B332-7EC313B93CA7}" sibTransId="{B83AA489-A895-49AB-B87A-BEAB7C6FDFEB}"/>
    <dgm:cxn modelId="{6DD86E5C-0558-4068-9768-EE01E60EBC90}" type="presOf" srcId="{1AD6C629-8BE2-4250-8BF3-95801F181415}" destId="{42C8CB38-670E-48AA-A377-03C4DB1110FF}" srcOrd="0" destOrd="0" presId="urn:microsoft.com/office/officeart/2005/8/layout/default"/>
    <dgm:cxn modelId="{FBC3FC56-CB6A-49F7-A01E-FA285F3E106D}" type="presOf" srcId="{E4FDD7E8-CD88-4894-AC34-1A145FEBB224}" destId="{4B569769-2CD8-4512-979D-C01810E045EB}" srcOrd="0" destOrd="0" presId="urn:microsoft.com/office/officeart/2005/8/layout/default"/>
    <dgm:cxn modelId="{33D4A982-64D4-4625-97FC-FACA3346B529}" srcId="{BAF4708D-66B9-499D-B792-5FCE590FE296}" destId="{305051B4-F8C8-4534-9C22-12940A95BD3D}" srcOrd="4" destOrd="0" parTransId="{C9262E34-F285-4CF5-B5A4-8DF03CF540AC}" sibTransId="{0A9267C2-3D1F-4557-899A-011FBA76E652}"/>
    <dgm:cxn modelId="{93E0D987-9574-4614-8C89-1B050D49081A}" type="presOf" srcId="{DE3CA39B-3959-4D0C-83AD-378DA3F9C656}" destId="{BDE63B14-E4D1-4275-A49D-9F3FFF985DC1}" srcOrd="0" destOrd="0" presId="urn:microsoft.com/office/officeart/2005/8/layout/default"/>
    <dgm:cxn modelId="{BCD3488A-A112-4E66-8A04-2F5EDE7DFD70}" srcId="{BAF4708D-66B9-499D-B792-5FCE590FE296}" destId="{3AFAFE60-28DB-4B01-A475-BF36C9934317}" srcOrd="0" destOrd="0" parTransId="{9933F6FA-BA2A-4C4F-BFDF-CF779E2F49EC}" sibTransId="{3F0302B7-A432-4780-9B5D-79810EA02C62}"/>
    <dgm:cxn modelId="{B201ACA6-425F-4BF8-8A21-44B2C32C942D}" srcId="{BAF4708D-66B9-499D-B792-5FCE590FE296}" destId="{C86211E2-330B-4CC8-838C-2D400EDBFAE5}" srcOrd="5" destOrd="0" parTransId="{1DDC3C74-5F1D-4A09-AEB5-A696D2850806}" sibTransId="{3DC68677-A5C7-4E29-948E-CAA891BD0CE0}"/>
    <dgm:cxn modelId="{E00155A7-3E71-4B63-9248-CFBF82C9A1FF}" type="presOf" srcId="{1F563D6D-FF45-4ECA-9617-2151ACEF33E6}" destId="{81677B3C-13AE-4FC5-B8A4-54BD0250E42D}" srcOrd="0" destOrd="0" presId="urn:microsoft.com/office/officeart/2005/8/layout/default"/>
    <dgm:cxn modelId="{2FA595B6-C54B-481D-B09E-6A0F58DF0650}" type="presOf" srcId="{3AFAFE60-28DB-4B01-A475-BF36C9934317}" destId="{A741E585-D859-49D9-86EB-94201B015107}" srcOrd="0" destOrd="0" presId="urn:microsoft.com/office/officeart/2005/8/layout/default"/>
    <dgm:cxn modelId="{FB2D36B8-43C1-46A2-9FD9-E0450E303C0D}" type="presOf" srcId="{305051B4-F8C8-4534-9C22-12940A95BD3D}" destId="{466FAF58-9170-4863-8B9A-AB4F0E851896}" srcOrd="0" destOrd="0" presId="urn:microsoft.com/office/officeart/2005/8/layout/default"/>
    <dgm:cxn modelId="{54D2DBC0-44EC-48C9-A482-413303A761F5}" type="presOf" srcId="{D4375CA3-7E8C-409E-B0F5-CB9674705229}" destId="{07BB93AE-867E-4AEA-8418-5CEA117110B0}" srcOrd="0" destOrd="0" presId="urn:microsoft.com/office/officeart/2005/8/layout/default"/>
    <dgm:cxn modelId="{F29378CD-9B66-4E09-B583-CE7A34FEAF1A}" srcId="{BAF4708D-66B9-499D-B792-5FCE590FE296}" destId="{C0A1E6ED-3587-401C-846B-61811881B62A}" srcOrd="1" destOrd="0" parTransId="{62349660-1F6F-4EDD-B87F-84BC576894FC}" sibTransId="{E1FE23F0-DFC3-4E2C-8EEB-BBBC2BF5265B}"/>
    <dgm:cxn modelId="{FF37D3CD-1CF5-4D21-9FCA-2252528A85E4}" type="presOf" srcId="{C0A1E6ED-3587-401C-846B-61811881B62A}" destId="{342AD2EB-9D4D-4359-9D24-7E58967535A5}" srcOrd="0" destOrd="0" presId="urn:microsoft.com/office/officeart/2005/8/layout/default"/>
    <dgm:cxn modelId="{E27577EB-9C75-48D0-9A11-2836A62460EF}" srcId="{BAF4708D-66B9-499D-B792-5FCE590FE296}" destId="{E4FDD7E8-CD88-4894-AC34-1A145FEBB224}" srcOrd="8" destOrd="0" parTransId="{4C0D4BD2-D4B4-4A62-82E3-61D5516B9F93}" sibTransId="{BFB23F48-6C1F-470B-8DCF-DFB5C4F86D0A}"/>
    <dgm:cxn modelId="{CE8F1FFA-F575-45C3-BBDB-8EB9842F5F64}" srcId="{BAF4708D-66B9-499D-B792-5FCE590FE296}" destId="{1AD6C629-8BE2-4250-8BF3-95801F181415}" srcOrd="3" destOrd="0" parTransId="{F54583DC-6875-4DD4-B961-DA31BA51E224}" sibTransId="{B3625711-E516-4276-A01E-82E54E2AC7C2}"/>
    <dgm:cxn modelId="{1196ECB3-6647-40A9-8783-EF74C347EECD}" type="presParOf" srcId="{886B8E5E-B254-4A82-A26F-96210C38583C}" destId="{A741E585-D859-49D9-86EB-94201B015107}" srcOrd="0" destOrd="0" presId="urn:microsoft.com/office/officeart/2005/8/layout/default"/>
    <dgm:cxn modelId="{79044734-B9C6-436A-BE9A-7DC2EDD2E7CA}" type="presParOf" srcId="{886B8E5E-B254-4A82-A26F-96210C38583C}" destId="{DF6A692A-7406-406F-B17E-248D6F767619}" srcOrd="1" destOrd="0" presId="urn:microsoft.com/office/officeart/2005/8/layout/default"/>
    <dgm:cxn modelId="{287786AC-15CB-43E4-8192-3ED4E1E20573}" type="presParOf" srcId="{886B8E5E-B254-4A82-A26F-96210C38583C}" destId="{342AD2EB-9D4D-4359-9D24-7E58967535A5}" srcOrd="2" destOrd="0" presId="urn:microsoft.com/office/officeart/2005/8/layout/default"/>
    <dgm:cxn modelId="{4AD7FF82-5E58-47C8-A80F-28EFEBAAD9E7}" type="presParOf" srcId="{886B8E5E-B254-4A82-A26F-96210C38583C}" destId="{A3C73EFF-7BAE-45C8-AC73-DED12F24B158}" srcOrd="3" destOrd="0" presId="urn:microsoft.com/office/officeart/2005/8/layout/default"/>
    <dgm:cxn modelId="{B9EA002F-924A-42C3-8B83-81F1467475CF}" type="presParOf" srcId="{886B8E5E-B254-4A82-A26F-96210C38583C}" destId="{BDE63B14-E4D1-4275-A49D-9F3FFF985DC1}" srcOrd="4" destOrd="0" presId="urn:microsoft.com/office/officeart/2005/8/layout/default"/>
    <dgm:cxn modelId="{D83489A6-A026-4C4D-8315-0C2E3193F45F}" type="presParOf" srcId="{886B8E5E-B254-4A82-A26F-96210C38583C}" destId="{C56DEB0A-871F-4852-B72C-8657CE48B1ED}" srcOrd="5" destOrd="0" presId="urn:microsoft.com/office/officeart/2005/8/layout/default"/>
    <dgm:cxn modelId="{C55F27AE-F467-44E1-BF1D-7F8DDA348C11}" type="presParOf" srcId="{886B8E5E-B254-4A82-A26F-96210C38583C}" destId="{42C8CB38-670E-48AA-A377-03C4DB1110FF}" srcOrd="6" destOrd="0" presId="urn:microsoft.com/office/officeart/2005/8/layout/default"/>
    <dgm:cxn modelId="{162DE42B-F31E-4BBC-9E54-441D9910A85C}" type="presParOf" srcId="{886B8E5E-B254-4A82-A26F-96210C38583C}" destId="{C3C8A648-02EE-4F10-B697-0450DEA6AD6E}" srcOrd="7" destOrd="0" presId="urn:microsoft.com/office/officeart/2005/8/layout/default"/>
    <dgm:cxn modelId="{0B4E13C4-FE28-4DA5-9594-049F37869347}" type="presParOf" srcId="{886B8E5E-B254-4A82-A26F-96210C38583C}" destId="{466FAF58-9170-4863-8B9A-AB4F0E851896}" srcOrd="8" destOrd="0" presId="urn:microsoft.com/office/officeart/2005/8/layout/default"/>
    <dgm:cxn modelId="{FA1F3474-6A0D-4FCD-A51A-029DEE779684}" type="presParOf" srcId="{886B8E5E-B254-4A82-A26F-96210C38583C}" destId="{0D30A3C1-745B-4B42-9D4C-DAEF19D3FE38}" srcOrd="9" destOrd="0" presId="urn:microsoft.com/office/officeart/2005/8/layout/default"/>
    <dgm:cxn modelId="{FA5978F5-AA81-4E3B-AD86-C7ECFB64D0B7}" type="presParOf" srcId="{886B8E5E-B254-4A82-A26F-96210C38583C}" destId="{043C31CF-453E-4648-B55D-3187A792B3FC}" srcOrd="10" destOrd="0" presId="urn:microsoft.com/office/officeart/2005/8/layout/default"/>
    <dgm:cxn modelId="{A9B9FE91-E5B4-4EEA-B18F-C1E9DBED0570}" type="presParOf" srcId="{886B8E5E-B254-4A82-A26F-96210C38583C}" destId="{08743089-DEBD-4E87-BBBF-46C2273FAA55}" srcOrd="11" destOrd="0" presId="urn:microsoft.com/office/officeart/2005/8/layout/default"/>
    <dgm:cxn modelId="{0C7304C9-01FD-4FD9-87F7-F22F85BA7F19}" type="presParOf" srcId="{886B8E5E-B254-4A82-A26F-96210C38583C}" destId="{81677B3C-13AE-4FC5-B8A4-54BD0250E42D}" srcOrd="12" destOrd="0" presId="urn:microsoft.com/office/officeart/2005/8/layout/default"/>
    <dgm:cxn modelId="{195019B5-834F-4F58-83FA-7D985AE7B3ED}" type="presParOf" srcId="{886B8E5E-B254-4A82-A26F-96210C38583C}" destId="{74C42E86-B5CD-4768-B2B0-BEBE5C816B65}" srcOrd="13" destOrd="0" presId="urn:microsoft.com/office/officeart/2005/8/layout/default"/>
    <dgm:cxn modelId="{7DC398AE-B1B8-4674-A9D6-A1AEAC96FC50}" type="presParOf" srcId="{886B8E5E-B254-4A82-A26F-96210C38583C}" destId="{54F2E24D-5ED0-462A-BB76-904D714F1BF9}" srcOrd="14" destOrd="0" presId="urn:microsoft.com/office/officeart/2005/8/layout/default"/>
    <dgm:cxn modelId="{9E59EEA9-BD2B-4267-BF6B-0E9EE44BEDDA}" type="presParOf" srcId="{886B8E5E-B254-4A82-A26F-96210C38583C}" destId="{A5736C62-0B26-4026-A4A7-A3E25F633B5C}" srcOrd="15" destOrd="0" presId="urn:microsoft.com/office/officeart/2005/8/layout/default"/>
    <dgm:cxn modelId="{008A5444-BB9F-4833-BC76-38B810B237F4}" type="presParOf" srcId="{886B8E5E-B254-4A82-A26F-96210C38583C}" destId="{4B569769-2CD8-4512-979D-C01810E045EB}" srcOrd="16" destOrd="0" presId="urn:microsoft.com/office/officeart/2005/8/layout/default"/>
    <dgm:cxn modelId="{90D66FA3-459E-4F59-946C-71696C04C22A}" type="presParOf" srcId="{886B8E5E-B254-4A82-A26F-96210C38583C}" destId="{824600E1-9C2A-4DCC-B863-628B7320E42B}" srcOrd="17" destOrd="0" presId="urn:microsoft.com/office/officeart/2005/8/layout/default"/>
    <dgm:cxn modelId="{93772FD4-CB9B-4182-B15D-E218223A38C3}" type="presParOf" srcId="{886B8E5E-B254-4A82-A26F-96210C38583C}" destId="{07BB93AE-867E-4AEA-8418-5CEA117110B0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F4708D-66B9-499D-B792-5FCE590FE29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AFAFE60-28DB-4B01-A475-BF36C9934317}">
      <dgm:prSet phldrT="[Текст]"/>
      <dgm:spPr/>
      <dgm:t>
        <a:bodyPr/>
        <a:lstStyle/>
        <a:p>
          <a:r>
            <a:rPr lang="ru-RU" dirty="0"/>
            <a:t>Электроника</a:t>
          </a:r>
        </a:p>
      </dgm:t>
    </dgm:pt>
    <dgm:pt modelId="{9933F6FA-BA2A-4C4F-BFDF-CF779E2F49EC}" type="parTrans" cxnId="{BCD3488A-A112-4E66-8A04-2F5EDE7DFD70}">
      <dgm:prSet/>
      <dgm:spPr/>
      <dgm:t>
        <a:bodyPr/>
        <a:lstStyle/>
        <a:p>
          <a:endParaRPr lang="ru-RU"/>
        </a:p>
      </dgm:t>
    </dgm:pt>
    <dgm:pt modelId="{3F0302B7-A432-4780-9B5D-79810EA02C62}" type="sibTrans" cxnId="{BCD3488A-A112-4E66-8A04-2F5EDE7DFD70}">
      <dgm:prSet/>
      <dgm:spPr/>
      <dgm:t>
        <a:bodyPr/>
        <a:lstStyle/>
        <a:p>
          <a:endParaRPr lang="ru-RU"/>
        </a:p>
      </dgm:t>
    </dgm:pt>
    <dgm:pt modelId="{C0A1E6ED-3587-401C-846B-61811881B62A}">
      <dgm:prSet phldrT="[Текст]"/>
      <dgm:spPr/>
      <dgm:t>
        <a:bodyPr/>
        <a:lstStyle/>
        <a:p>
          <a:r>
            <a:rPr lang="ru-RU" dirty="0"/>
            <a:t>Интернет вещей</a:t>
          </a:r>
        </a:p>
      </dgm:t>
    </dgm:pt>
    <dgm:pt modelId="{62349660-1F6F-4EDD-B87F-84BC576894FC}" type="parTrans" cxnId="{F29378CD-9B66-4E09-B583-CE7A34FEAF1A}">
      <dgm:prSet/>
      <dgm:spPr/>
      <dgm:t>
        <a:bodyPr/>
        <a:lstStyle/>
        <a:p>
          <a:endParaRPr lang="ru-RU"/>
        </a:p>
      </dgm:t>
    </dgm:pt>
    <dgm:pt modelId="{E1FE23F0-DFC3-4E2C-8EEB-BBBC2BF5265B}" type="sibTrans" cxnId="{F29378CD-9B66-4E09-B583-CE7A34FEAF1A}">
      <dgm:prSet/>
      <dgm:spPr/>
      <dgm:t>
        <a:bodyPr/>
        <a:lstStyle/>
        <a:p>
          <a:endParaRPr lang="ru-RU"/>
        </a:p>
      </dgm:t>
    </dgm:pt>
    <dgm:pt modelId="{DE3CA39B-3959-4D0C-83AD-378DA3F9C656}">
      <dgm:prSet phldrT="[Текст]"/>
      <dgm:spPr/>
      <dgm:t>
        <a:bodyPr/>
        <a:lstStyle/>
        <a:p>
          <a:r>
            <a:rPr lang="ru-RU" dirty="0"/>
            <a:t>Веб-технологии</a:t>
          </a:r>
        </a:p>
      </dgm:t>
    </dgm:pt>
    <dgm:pt modelId="{BA0F4B8E-92FE-4025-B332-7EC313B93CA7}" type="parTrans" cxnId="{62A2C33D-6849-44F2-9BDC-85A562A4CF31}">
      <dgm:prSet/>
      <dgm:spPr/>
      <dgm:t>
        <a:bodyPr/>
        <a:lstStyle/>
        <a:p>
          <a:endParaRPr lang="ru-RU"/>
        </a:p>
      </dgm:t>
    </dgm:pt>
    <dgm:pt modelId="{B83AA489-A895-49AB-B87A-BEAB7C6FDFEB}" type="sibTrans" cxnId="{62A2C33D-6849-44F2-9BDC-85A562A4CF31}">
      <dgm:prSet/>
      <dgm:spPr/>
      <dgm:t>
        <a:bodyPr/>
        <a:lstStyle/>
        <a:p>
          <a:endParaRPr lang="ru-RU"/>
        </a:p>
      </dgm:t>
    </dgm:pt>
    <dgm:pt modelId="{1AD6C629-8BE2-4250-8BF3-95801F181415}">
      <dgm:prSet phldrT="[Текст]"/>
      <dgm:spPr/>
      <dgm:t>
        <a:bodyPr/>
        <a:lstStyle/>
        <a:p>
          <a:r>
            <a:rPr lang="ru-RU" dirty="0"/>
            <a:t>Инженерный дизайн</a:t>
          </a:r>
        </a:p>
      </dgm:t>
    </dgm:pt>
    <dgm:pt modelId="{F54583DC-6875-4DD4-B961-DA31BA51E224}" type="parTrans" cxnId="{CE8F1FFA-F575-45C3-BBDB-8EB9842F5F64}">
      <dgm:prSet/>
      <dgm:spPr/>
      <dgm:t>
        <a:bodyPr/>
        <a:lstStyle/>
        <a:p>
          <a:endParaRPr lang="ru-RU"/>
        </a:p>
      </dgm:t>
    </dgm:pt>
    <dgm:pt modelId="{B3625711-E516-4276-A01E-82E54E2AC7C2}" type="sibTrans" cxnId="{CE8F1FFA-F575-45C3-BBDB-8EB9842F5F64}">
      <dgm:prSet/>
      <dgm:spPr/>
      <dgm:t>
        <a:bodyPr/>
        <a:lstStyle/>
        <a:p>
          <a:endParaRPr lang="ru-RU"/>
        </a:p>
      </dgm:t>
    </dgm:pt>
    <dgm:pt modelId="{305051B4-F8C8-4534-9C22-12940A95BD3D}">
      <dgm:prSet phldrT="[Текст]"/>
      <dgm:spPr/>
      <dgm:t>
        <a:bodyPr/>
        <a:lstStyle/>
        <a:p>
          <a:r>
            <a:rPr lang="ru-RU" dirty="0"/>
            <a:t>Агрономия</a:t>
          </a:r>
        </a:p>
      </dgm:t>
    </dgm:pt>
    <dgm:pt modelId="{C9262E34-F285-4CF5-B5A4-8DF03CF540AC}" type="parTrans" cxnId="{33D4A982-64D4-4625-97FC-FACA3346B529}">
      <dgm:prSet/>
      <dgm:spPr/>
      <dgm:t>
        <a:bodyPr/>
        <a:lstStyle/>
        <a:p>
          <a:endParaRPr lang="ru-RU"/>
        </a:p>
      </dgm:t>
    </dgm:pt>
    <dgm:pt modelId="{0A9267C2-3D1F-4557-899A-011FBA76E652}" type="sibTrans" cxnId="{33D4A982-64D4-4625-97FC-FACA3346B529}">
      <dgm:prSet/>
      <dgm:spPr/>
      <dgm:t>
        <a:bodyPr/>
        <a:lstStyle/>
        <a:p>
          <a:endParaRPr lang="ru-RU"/>
        </a:p>
      </dgm:t>
    </dgm:pt>
    <dgm:pt modelId="{C86211E2-330B-4CC8-838C-2D400EDBFAE5}">
      <dgm:prSet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Нанотехнологии</a:t>
          </a:r>
        </a:p>
      </dgm:t>
    </dgm:pt>
    <dgm:pt modelId="{1DDC3C74-5F1D-4A09-AEB5-A696D2850806}" type="parTrans" cxnId="{B201ACA6-425F-4BF8-8A21-44B2C32C942D}">
      <dgm:prSet/>
      <dgm:spPr/>
      <dgm:t>
        <a:bodyPr/>
        <a:lstStyle/>
        <a:p>
          <a:endParaRPr lang="ru-RU"/>
        </a:p>
      </dgm:t>
    </dgm:pt>
    <dgm:pt modelId="{3DC68677-A5C7-4E29-948E-CAA891BD0CE0}" type="sibTrans" cxnId="{B201ACA6-425F-4BF8-8A21-44B2C32C942D}">
      <dgm:prSet/>
      <dgm:spPr/>
      <dgm:t>
        <a:bodyPr/>
        <a:lstStyle/>
        <a:p>
          <a:endParaRPr lang="ru-RU"/>
        </a:p>
      </dgm:t>
    </dgm:pt>
    <dgm:pt modelId="{1F563D6D-FF45-4ECA-9617-2151ACEF33E6}">
      <dgm:prSet/>
      <dgm:spPr/>
      <dgm:t>
        <a:bodyPr/>
        <a:lstStyle/>
        <a:p>
          <a:r>
            <a:rPr lang="ru-RU" dirty="0">
              <a:solidFill>
                <a:srgbClr val="FFFF00"/>
              </a:solidFill>
            </a:rPr>
            <a:t>Кулинария</a:t>
          </a:r>
        </a:p>
      </dgm:t>
    </dgm:pt>
    <dgm:pt modelId="{E3ADE342-2501-451E-8C23-C4C8DF0D7C81}" type="parTrans" cxnId="{BDA09D26-E6AC-4E52-866B-2F5DE1BB44D6}">
      <dgm:prSet/>
      <dgm:spPr/>
      <dgm:t>
        <a:bodyPr/>
        <a:lstStyle/>
        <a:p>
          <a:endParaRPr lang="ru-RU"/>
        </a:p>
      </dgm:t>
    </dgm:pt>
    <dgm:pt modelId="{DA74C874-0EF6-4D8E-ADD2-56EC3A617C59}" type="sibTrans" cxnId="{BDA09D26-E6AC-4E52-866B-2F5DE1BB44D6}">
      <dgm:prSet/>
      <dgm:spPr/>
      <dgm:t>
        <a:bodyPr/>
        <a:lstStyle/>
        <a:p>
          <a:endParaRPr lang="ru-RU"/>
        </a:p>
      </dgm:t>
    </dgm:pt>
    <dgm:pt modelId="{886B8E5E-B254-4A82-A26F-96210C38583C}" type="pres">
      <dgm:prSet presAssocID="{BAF4708D-66B9-499D-B792-5FCE590FE296}" presName="diagram" presStyleCnt="0">
        <dgm:presLayoutVars>
          <dgm:dir/>
          <dgm:resizeHandles val="exact"/>
        </dgm:presLayoutVars>
      </dgm:prSet>
      <dgm:spPr/>
    </dgm:pt>
    <dgm:pt modelId="{A741E585-D859-49D9-86EB-94201B015107}" type="pres">
      <dgm:prSet presAssocID="{3AFAFE60-28DB-4B01-A475-BF36C9934317}" presName="node" presStyleLbl="node1" presStyleIdx="0" presStyleCnt="7">
        <dgm:presLayoutVars>
          <dgm:bulletEnabled val="1"/>
        </dgm:presLayoutVars>
      </dgm:prSet>
      <dgm:spPr/>
    </dgm:pt>
    <dgm:pt modelId="{DF6A692A-7406-406F-B17E-248D6F767619}" type="pres">
      <dgm:prSet presAssocID="{3F0302B7-A432-4780-9B5D-79810EA02C62}" presName="sibTrans" presStyleCnt="0"/>
      <dgm:spPr/>
    </dgm:pt>
    <dgm:pt modelId="{342AD2EB-9D4D-4359-9D24-7E58967535A5}" type="pres">
      <dgm:prSet presAssocID="{C0A1E6ED-3587-401C-846B-61811881B62A}" presName="node" presStyleLbl="node1" presStyleIdx="1" presStyleCnt="7">
        <dgm:presLayoutVars>
          <dgm:bulletEnabled val="1"/>
        </dgm:presLayoutVars>
      </dgm:prSet>
      <dgm:spPr/>
    </dgm:pt>
    <dgm:pt modelId="{A3C73EFF-7BAE-45C8-AC73-DED12F24B158}" type="pres">
      <dgm:prSet presAssocID="{E1FE23F0-DFC3-4E2C-8EEB-BBBC2BF5265B}" presName="sibTrans" presStyleCnt="0"/>
      <dgm:spPr/>
    </dgm:pt>
    <dgm:pt modelId="{BDE63B14-E4D1-4275-A49D-9F3FFF985DC1}" type="pres">
      <dgm:prSet presAssocID="{DE3CA39B-3959-4D0C-83AD-378DA3F9C656}" presName="node" presStyleLbl="node1" presStyleIdx="2" presStyleCnt="7">
        <dgm:presLayoutVars>
          <dgm:bulletEnabled val="1"/>
        </dgm:presLayoutVars>
      </dgm:prSet>
      <dgm:spPr/>
    </dgm:pt>
    <dgm:pt modelId="{C56DEB0A-871F-4852-B72C-8657CE48B1ED}" type="pres">
      <dgm:prSet presAssocID="{B83AA489-A895-49AB-B87A-BEAB7C6FDFEB}" presName="sibTrans" presStyleCnt="0"/>
      <dgm:spPr/>
    </dgm:pt>
    <dgm:pt modelId="{42C8CB38-670E-48AA-A377-03C4DB1110FF}" type="pres">
      <dgm:prSet presAssocID="{1AD6C629-8BE2-4250-8BF3-95801F181415}" presName="node" presStyleLbl="node1" presStyleIdx="3" presStyleCnt="7">
        <dgm:presLayoutVars>
          <dgm:bulletEnabled val="1"/>
        </dgm:presLayoutVars>
      </dgm:prSet>
      <dgm:spPr/>
    </dgm:pt>
    <dgm:pt modelId="{C3C8A648-02EE-4F10-B697-0450DEA6AD6E}" type="pres">
      <dgm:prSet presAssocID="{B3625711-E516-4276-A01E-82E54E2AC7C2}" presName="sibTrans" presStyleCnt="0"/>
      <dgm:spPr/>
    </dgm:pt>
    <dgm:pt modelId="{466FAF58-9170-4863-8B9A-AB4F0E851896}" type="pres">
      <dgm:prSet presAssocID="{305051B4-F8C8-4534-9C22-12940A95BD3D}" presName="node" presStyleLbl="node1" presStyleIdx="4" presStyleCnt="7">
        <dgm:presLayoutVars>
          <dgm:bulletEnabled val="1"/>
        </dgm:presLayoutVars>
      </dgm:prSet>
      <dgm:spPr/>
    </dgm:pt>
    <dgm:pt modelId="{0D30A3C1-745B-4B42-9D4C-DAEF19D3FE38}" type="pres">
      <dgm:prSet presAssocID="{0A9267C2-3D1F-4557-899A-011FBA76E652}" presName="sibTrans" presStyleCnt="0"/>
      <dgm:spPr/>
    </dgm:pt>
    <dgm:pt modelId="{043C31CF-453E-4648-B55D-3187A792B3FC}" type="pres">
      <dgm:prSet presAssocID="{C86211E2-330B-4CC8-838C-2D400EDBFAE5}" presName="node" presStyleLbl="node1" presStyleIdx="5" presStyleCnt="7">
        <dgm:presLayoutVars>
          <dgm:bulletEnabled val="1"/>
        </dgm:presLayoutVars>
      </dgm:prSet>
      <dgm:spPr/>
    </dgm:pt>
    <dgm:pt modelId="{08743089-DEBD-4E87-BBBF-46C2273FAA55}" type="pres">
      <dgm:prSet presAssocID="{3DC68677-A5C7-4E29-948E-CAA891BD0CE0}" presName="sibTrans" presStyleCnt="0"/>
      <dgm:spPr/>
    </dgm:pt>
    <dgm:pt modelId="{81677B3C-13AE-4FC5-B8A4-54BD0250E42D}" type="pres">
      <dgm:prSet presAssocID="{1F563D6D-FF45-4ECA-9617-2151ACEF33E6}" presName="node" presStyleLbl="node1" presStyleIdx="6" presStyleCnt="7">
        <dgm:presLayoutVars>
          <dgm:bulletEnabled val="1"/>
        </dgm:presLayoutVars>
      </dgm:prSet>
      <dgm:spPr/>
    </dgm:pt>
  </dgm:ptLst>
  <dgm:cxnLst>
    <dgm:cxn modelId="{319F161A-2A6B-4150-994A-D4B561F4A2E8}" type="presOf" srcId="{BAF4708D-66B9-499D-B792-5FCE590FE296}" destId="{886B8E5E-B254-4A82-A26F-96210C38583C}" srcOrd="0" destOrd="0" presId="urn:microsoft.com/office/officeart/2005/8/layout/default"/>
    <dgm:cxn modelId="{BDA09D26-E6AC-4E52-866B-2F5DE1BB44D6}" srcId="{BAF4708D-66B9-499D-B792-5FCE590FE296}" destId="{1F563D6D-FF45-4ECA-9617-2151ACEF33E6}" srcOrd="6" destOrd="0" parTransId="{E3ADE342-2501-451E-8C23-C4C8DF0D7C81}" sibTransId="{DA74C874-0EF6-4D8E-ADD2-56EC3A617C59}"/>
    <dgm:cxn modelId="{90B2953A-E924-4BD2-9A56-F9DC06B78CC8}" type="presOf" srcId="{C86211E2-330B-4CC8-838C-2D400EDBFAE5}" destId="{043C31CF-453E-4648-B55D-3187A792B3FC}" srcOrd="0" destOrd="0" presId="urn:microsoft.com/office/officeart/2005/8/layout/default"/>
    <dgm:cxn modelId="{62A2C33D-6849-44F2-9BDC-85A562A4CF31}" srcId="{BAF4708D-66B9-499D-B792-5FCE590FE296}" destId="{DE3CA39B-3959-4D0C-83AD-378DA3F9C656}" srcOrd="2" destOrd="0" parTransId="{BA0F4B8E-92FE-4025-B332-7EC313B93CA7}" sibTransId="{B83AA489-A895-49AB-B87A-BEAB7C6FDFEB}"/>
    <dgm:cxn modelId="{6DD86E5C-0558-4068-9768-EE01E60EBC90}" type="presOf" srcId="{1AD6C629-8BE2-4250-8BF3-95801F181415}" destId="{42C8CB38-670E-48AA-A377-03C4DB1110FF}" srcOrd="0" destOrd="0" presId="urn:microsoft.com/office/officeart/2005/8/layout/default"/>
    <dgm:cxn modelId="{33D4A982-64D4-4625-97FC-FACA3346B529}" srcId="{BAF4708D-66B9-499D-B792-5FCE590FE296}" destId="{305051B4-F8C8-4534-9C22-12940A95BD3D}" srcOrd="4" destOrd="0" parTransId="{C9262E34-F285-4CF5-B5A4-8DF03CF540AC}" sibTransId="{0A9267C2-3D1F-4557-899A-011FBA76E652}"/>
    <dgm:cxn modelId="{93E0D987-9574-4614-8C89-1B050D49081A}" type="presOf" srcId="{DE3CA39B-3959-4D0C-83AD-378DA3F9C656}" destId="{BDE63B14-E4D1-4275-A49D-9F3FFF985DC1}" srcOrd="0" destOrd="0" presId="urn:microsoft.com/office/officeart/2005/8/layout/default"/>
    <dgm:cxn modelId="{BCD3488A-A112-4E66-8A04-2F5EDE7DFD70}" srcId="{BAF4708D-66B9-499D-B792-5FCE590FE296}" destId="{3AFAFE60-28DB-4B01-A475-BF36C9934317}" srcOrd="0" destOrd="0" parTransId="{9933F6FA-BA2A-4C4F-BFDF-CF779E2F49EC}" sibTransId="{3F0302B7-A432-4780-9B5D-79810EA02C62}"/>
    <dgm:cxn modelId="{B201ACA6-425F-4BF8-8A21-44B2C32C942D}" srcId="{BAF4708D-66B9-499D-B792-5FCE590FE296}" destId="{C86211E2-330B-4CC8-838C-2D400EDBFAE5}" srcOrd="5" destOrd="0" parTransId="{1DDC3C74-5F1D-4A09-AEB5-A696D2850806}" sibTransId="{3DC68677-A5C7-4E29-948E-CAA891BD0CE0}"/>
    <dgm:cxn modelId="{E00155A7-3E71-4B63-9248-CFBF82C9A1FF}" type="presOf" srcId="{1F563D6D-FF45-4ECA-9617-2151ACEF33E6}" destId="{81677B3C-13AE-4FC5-B8A4-54BD0250E42D}" srcOrd="0" destOrd="0" presId="urn:microsoft.com/office/officeart/2005/8/layout/default"/>
    <dgm:cxn modelId="{2FA595B6-C54B-481D-B09E-6A0F58DF0650}" type="presOf" srcId="{3AFAFE60-28DB-4B01-A475-BF36C9934317}" destId="{A741E585-D859-49D9-86EB-94201B015107}" srcOrd="0" destOrd="0" presId="urn:microsoft.com/office/officeart/2005/8/layout/default"/>
    <dgm:cxn modelId="{FB2D36B8-43C1-46A2-9FD9-E0450E303C0D}" type="presOf" srcId="{305051B4-F8C8-4534-9C22-12940A95BD3D}" destId="{466FAF58-9170-4863-8B9A-AB4F0E851896}" srcOrd="0" destOrd="0" presId="urn:microsoft.com/office/officeart/2005/8/layout/default"/>
    <dgm:cxn modelId="{F29378CD-9B66-4E09-B583-CE7A34FEAF1A}" srcId="{BAF4708D-66B9-499D-B792-5FCE590FE296}" destId="{C0A1E6ED-3587-401C-846B-61811881B62A}" srcOrd="1" destOrd="0" parTransId="{62349660-1F6F-4EDD-B87F-84BC576894FC}" sibTransId="{E1FE23F0-DFC3-4E2C-8EEB-BBBC2BF5265B}"/>
    <dgm:cxn modelId="{FF37D3CD-1CF5-4D21-9FCA-2252528A85E4}" type="presOf" srcId="{C0A1E6ED-3587-401C-846B-61811881B62A}" destId="{342AD2EB-9D4D-4359-9D24-7E58967535A5}" srcOrd="0" destOrd="0" presId="urn:microsoft.com/office/officeart/2005/8/layout/default"/>
    <dgm:cxn modelId="{CE8F1FFA-F575-45C3-BBDB-8EB9842F5F64}" srcId="{BAF4708D-66B9-499D-B792-5FCE590FE296}" destId="{1AD6C629-8BE2-4250-8BF3-95801F181415}" srcOrd="3" destOrd="0" parTransId="{F54583DC-6875-4DD4-B961-DA31BA51E224}" sibTransId="{B3625711-E516-4276-A01E-82E54E2AC7C2}"/>
    <dgm:cxn modelId="{1196ECB3-6647-40A9-8783-EF74C347EECD}" type="presParOf" srcId="{886B8E5E-B254-4A82-A26F-96210C38583C}" destId="{A741E585-D859-49D9-86EB-94201B015107}" srcOrd="0" destOrd="0" presId="urn:microsoft.com/office/officeart/2005/8/layout/default"/>
    <dgm:cxn modelId="{79044734-B9C6-436A-BE9A-7DC2EDD2E7CA}" type="presParOf" srcId="{886B8E5E-B254-4A82-A26F-96210C38583C}" destId="{DF6A692A-7406-406F-B17E-248D6F767619}" srcOrd="1" destOrd="0" presId="urn:microsoft.com/office/officeart/2005/8/layout/default"/>
    <dgm:cxn modelId="{287786AC-15CB-43E4-8192-3ED4E1E20573}" type="presParOf" srcId="{886B8E5E-B254-4A82-A26F-96210C38583C}" destId="{342AD2EB-9D4D-4359-9D24-7E58967535A5}" srcOrd="2" destOrd="0" presId="urn:microsoft.com/office/officeart/2005/8/layout/default"/>
    <dgm:cxn modelId="{4AD7FF82-5E58-47C8-A80F-28EFEBAAD9E7}" type="presParOf" srcId="{886B8E5E-B254-4A82-A26F-96210C38583C}" destId="{A3C73EFF-7BAE-45C8-AC73-DED12F24B158}" srcOrd="3" destOrd="0" presId="urn:microsoft.com/office/officeart/2005/8/layout/default"/>
    <dgm:cxn modelId="{B9EA002F-924A-42C3-8B83-81F1467475CF}" type="presParOf" srcId="{886B8E5E-B254-4A82-A26F-96210C38583C}" destId="{BDE63B14-E4D1-4275-A49D-9F3FFF985DC1}" srcOrd="4" destOrd="0" presId="urn:microsoft.com/office/officeart/2005/8/layout/default"/>
    <dgm:cxn modelId="{D83489A6-A026-4C4D-8315-0C2E3193F45F}" type="presParOf" srcId="{886B8E5E-B254-4A82-A26F-96210C38583C}" destId="{C56DEB0A-871F-4852-B72C-8657CE48B1ED}" srcOrd="5" destOrd="0" presId="urn:microsoft.com/office/officeart/2005/8/layout/default"/>
    <dgm:cxn modelId="{C55F27AE-F467-44E1-BF1D-7F8DDA348C11}" type="presParOf" srcId="{886B8E5E-B254-4A82-A26F-96210C38583C}" destId="{42C8CB38-670E-48AA-A377-03C4DB1110FF}" srcOrd="6" destOrd="0" presId="urn:microsoft.com/office/officeart/2005/8/layout/default"/>
    <dgm:cxn modelId="{162DE42B-F31E-4BBC-9E54-441D9910A85C}" type="presParOf" srcId="{886B8E5E-B254-4A82-A26F-96210C38583C}" destId="{C3C8A648-02EE-4F10-B697-0450DEA6AD6E}" srcOrd="7" destOrd="0" presId="urn:microsoft.com/office/officeart/2005/8/layout/default"/>
    <dgm:cxn modelId="{0B4E13C4-FE28-4DA5-9594-049F37869347}" type="presParOf" srcId="{886B8E5E-B254-4A82-A26F-96210C38583C}" destId="{466FAF58-9170-4863-8B9A-AB4F0E851896}" srcOrd="8" destOrd="0" presId="urn:microsoft.com/office/officeart/2005/8/layout/default"/>
    <dgm:cxn modelId="{FA1F3474-6A0D-4FCD-A51A-029DEE779684}" type="presParOf" srcId="{886B8E5E-B254-4A82-A26F-96210C38583C}" destId="{0D30A3C1-745B-4B42-9D4C-DAEF19D3FE38}" srcOrd="9" destOrd="0" presId="urn:microsoft.com/office/officeart/2005/8/layout/default"/>
    <dgm:cxn modelId="{FA5978F5-AA81-4E3B-AD86-C7ECFB64D0B7}" type="presParOf" srcId="{886B8E5E-B254-4A82-A26F-96210C38583C}" destId="{043C31CF-453E-4648-B55D-3187A792B3FC}" srcOrd="10" destOrd="0" presId="urn:microsoft.com/office/officeart/2005/8/layout/default"/>
    <dgm:cxn modelId="{A9B9FE91-E5B4-4EEA-B18F-C1E9DBED0570}" type="presParOf" srcId="{886B8E5E-B254-4A82-A26F-96210C38583C}" destId="{08743089-DEBD-4E87-BBBF-46C2273FAA55}" srcOrd="11" destOrd="0" presId="urn:microsoft.com/office/officeart/2005/8/layout/default"/>
    <dgm:cxn modelId="{0C7304C9-01FD-4FD9-87F7-F22F85BA7F19}" type="presParOf" srcId="{886B8E5E-B254-4A82-A26F-96210C38583C}" destId="{81677B3C-13AE-4FC5-B8A4-54BD0250E42D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586D50-BDDC-4C55-A98E-92D9E3AC5D97}" type="doc">
      <dgm:prSet loTypeId="urn:microsoft.com/office/officeart/2008/layout/RadialCluster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84B9E69C-3324-4CBB-B300-B8F18B236108}">
      <dgm:prSet phldrT="[Текст]" custT="1"/>
      <dgm:spPr/>
      <dgm:t>
        <a:bodyPr/>
        <a:lstStyle/>
        <a:p>
          <a:r>
            <a:rPr lang="ru-RU" sz="4400"/>
            <a:t>Т.О.</a:t>
          </a:r>
          <a:endParaRPr lang="ru-RU" sz="4400" dirty="0"/>
        </a:p>
      </dgm:t>
    </dgm:pt>
    <dgm:pt modelId="{AD039002-3DB2-4AF3-9995-A158EE543CA2}" type="parTrans" cxnId="{69779A43-0F97-47C5-8D62-33F5014FDFE0}">
      <dgm:prSet/>
      <dgm:spPr/>
      <dgm:t>
        <a:bodyPr/>
        <a:lstStyle/>
        <a:p>
          <a:endParaRPr lang="ru-RU"/>
        </a:p>
      </dgm:t>
    </dgm:pt>
    <dgm:pt modelId="{6C60D16F-2CFA-4DE9-A1A5-DAB5C08D5DA0}" type="sibTrans" cxnId="{69779A43-0F97-47C5-8D62-33F5014FDFE0}">
      <dgm:prSet/>
      <dgm:spPr/>
      <dgm:t>
        <a:bodyPr/>
        <a:lstStyle/>
        <a:p>
          <a:endParaRPr lang="ru-RU"/>
        </a:p>
      </dgm:t>
    </dgm:pt>
    <dgm:pt modelId="{BC711DFC-9845-43EF-8B5E-7DA57C7F2C84}">
      <dgm:prSet phldrT="[Текст]"/>
      <dgm:spPr/>
      <dgm:t>
        <a:bodyPr/>
        <a:lstStyle/>
        <a:p>
          <a:r>
            <a:rPr lang="ru-RU"/>
            <a:t>Инженерно-технологическое</a:t>
          </a:r>
          <a:endParaRPr lang="ru-RU" dirty="0"/>
        </a:p>
      </dgm:t>
    </dgm:pt>
    <dgm:pt modelId="{7283807B-B6A1-452E-8CFB-0000C5553C6F}" type="parTrans" cxnId="{3F43F9FC-DE85-4FFE-A532-9506C4C3DA8B}">
      <dgm:prSet/>
      <dgm:spPr/>
      <dgm:t>
        <a:bodyPr/>
        <a:lstStyle/>
        <a:p>
          <a:endParaRPr lang="ru-RU"/>
        </a:p>
      </dgm:t>
    </dgm:pt>
    <dgm:pt modelId="{88ED2DA3-C168-4FC8-9705-143767487432}" type="sibTrans" cxnId="{3F43F9FC-DE85-4FFE-A532-9506C4C3DA8B}">
      <dgm:prSet/>
      <dgm:spPr/>
      <dgm:t>
        <a:bodyPr/>
        <a:lstStyle/>
        <a:p>
          <a:endParaRPr lang="ru-RU"/>
        </a:p>
      </dgm:t>
    </dgm:pt>
    <dgm:pt modelId="{67145CED-CF9B-49FF-B619-5591FDD7F5D6}">
      <dgm:prSet phldrT="[Текст]"/>
      <dgm:spPr/>
      <dgm:t>
        <a:bodyPr/>
        <a:lstStyle/>
        <a:p>
          <a:r>
            <a:rPr lang="ru-RU"/>
            <a:t>Агротех-нологическое</a:t>
          </a:r>
          <a:endParaRPr lang="ru-RU" dirty="0"/>
        </a:p>
      </dgm:t>
    </dgm:pt>
    <dgm:pt modelId="{CEBDAB5B-D756-4C5C-8026-B5A23D63F5FF}" type="parTrans" cxnId="{D72B6ECD-4891-49B9-B469-C706573A2233}">
      <dgm:prSet/>
      <dgm:spPr/>
      <dgm:t>
        <a:bodyPr/>
        <a:lstStyle/>
        <a:p>
          <a:endParaRPr lang="ru-RU"/>
        </a:p>
      </dgm:t>
    </dgm:pt>
    <dgm:pt modelId="{E3F1D75D-9CAD-4F09-ACCA-39BCD6042397}" type="sibTrans" cxnId="{D72B6ECD-4891-49B9-B469-C706573A2233}">
      <dgm:prSet/>
      <dgm:spPr/>
      <dgm:t>
        <a:bodyPr/>
        <a:lstStyle/>
        <a:p>
          <a:endParaRPr lang="ru-RU"/>
        </a:p>
      </dgm:t>
    </dgm:pt>
    <dgm:pt modelId="{5239303E-520B-4A17-A508-F1944F88362B}">
      <dgm:prSet phldrT="[Текст]"/>
      <dgm:spPr/>
      <dgm:t>
        <a:bodyPr/>
        <a:lstStyle/>
        <a:p>
          <a:r>
            <a:rPr lang="ru-RU" dirty="0"/>
            <a:t>Сервис-технологическое</a:t>
          </a:r>
        </a:p>
      </dgm:t>
    </dgm:pt>
    <dgm:pt modelId="{6E60CECF-E30E-4EAA-8807-497DA91A61FF}" type="parTrans" cxnId="{1DE32882-92FD-4E63-AE3B-F9EF54ABBD60}">
      <dgm:prSet/>
      <dgm:spPr/>
      <dgm:t>
        <a:bodyPr/>
        <a:lstStyle/>
        <a:p>
          <a:endParaRPr lang="ru-RU"/>
        </a:p>
      </dgm:t>
    </dgm:pt>
    <dgm:pt modelId="{A85AD34C-6C89-4D68-BFF2-06C0B1FE964F}" type="sibTrans" cxnId="{1DE32882-92FD-4E63-AE3B-F9EF54ABBD60}">
      <dgm:prSet/>
      <dgm:spPr/>
      <dgm:t>
        <a:bodyPr/>
        <a:lstStyle/>
        <a:p>
          <a:endParaRPr lang="ru-RU"/>
        </a:p>
      </dgm:t>
    </dgm:pt>
    <dgm:pt modelId="{E74CDBB9-DC23-4191-AE7A-D44F044A40EE}" type="pres">
      <dgm:prSet presAssocID="{C5586D50-BDDC-4C55-A98E-92D9E3AC5D9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13C96851-6D52-4494-896E-14647ECAB37F}" type="pres">
      <dgm:prSet presAssocID="{84B9E69C-3324-4CBB-B300-B8F18B236108}" presName="singleCycle" presStyleCnt="0"/>
      <dgm:spPr/>
    </dgm:pt>
    <dgm:pt modelId="{5328D622-B247-4B82-933F-6F4809129788}" type="pres">
      <dgm:prSet presAssocID="{84B9E69C-3324-4CBB-B300-B8F18B236108}" presName="singleCenter" presStyleLbl="node1" presStyleIdx="0" presStyleCnt="4" custLinFactNeighborX="-627" custLinFactNeighborY="-9935">
        <dgm:presLayoutVars>
          <dgm:chMax val="7"/>
          <dgm:chPref val="7"/>
        </dgm:presLayoutVars>
      </dgm:prSet>
      <dgm:spPr/>
    </dgm:pt>
    <dgm:pt modelId="{D9CB7BD0-F317-40C3-ABAC-D993CA7D624C}" type="pres">
      <dgm:prSet presAssocID="{7283807B-B6A1-452E-8CFB-0000C5553C6F}" presName="Name56" presStyleLbl="parChTrans1D2" presStyleIdx="0" presStyleCnt="3"/>
      <dgm:spPr/>
    </dgm:pt>
    <dgm:pt modelId="{9F1F26B2-2221-4286-B998-E6CF65571F96}" type="pres">
      <dgm:prSet presAssocID="{BC711DFC-9845-43EF-8B5E-7DA57C7F2C84}" presName="text0" presStyleLbl="node1" presStyleIdx="1" presStyleCnt="4" custScaleX="266184" custRadScaleRad="114660" custRadScaleInc="-25056">
        <dgm:presLayoutVars>
          <dgm:bulletEnabled val="1"/>
        </dgm:presLayoutVars>
      </dgm:prSet>
      <dgm:spPr/>
    </dgm:pt>
    <dgm:pt modelId="{38DEC720-C864-4C31-9FAF-FDB7B66D9A2F}" type="pres">
      <dgm:prSet presAssocID="{CEBDAB5B-D756-4C5C-8026-B5A23D63F5FF}" presName="Name56" presStyleLbl="parChTrans1D2" presStyleIdx="1" presStyleCnt="3"/>
      <dgm:spPr/>
    </dgm:pt>
    <dgm:pt modelId="{7F76D076-4FC7-4D0D-84DD-79340545034B}" type="pres">
      <dgm:prSet presAssocID="{67145CED-CF9B-49FF-B619-5591FDD7F5D6}" presName="text0" presStyleLbl="node1" presStyleIdx="2" presStyleCnt="4" custScaleX="263065" custRadScaleRad="119648" custRadScaleInc="-62744">
        <dgm:presLayoutVars>
          <dgm:bulletEnabled val="1"/>
        </dgm:presLayoutVars>
      </dgm:prSet>
      <dgm:spPr/>
    </dgm:pt>
    <dgm:pt modelId="{B0CEB93B-6F2E-4E86-9F05-2EB0F230DEB2}" type="pres">
      <dgm:prSet presAssocID="{6E60CECF-E30E-4EAA-8807-497DA91A61FF}" presName="Name56" presStyleLbl="parChTrans1D2" presStyleIdx="2" presStyleCnt="3"/>
      <dgm:spPr/>
    </dgm:pt>
    <dgm:pt modelId="{2836A141-6582-4E2E-8FEA-3B8220D469BA}" type="pres">
      <dgm:prSet presAssocID="{5239303E-520B-4A17-A508-F1944F88362B}" presName="text0" presStyleLbl="node1" presStyleIdx="3" presStyleCnt="4" custScaleX="263725" custRadScaleRad="96146" custRadScaleInc="-20783">
        <dgm:presLayoutVars>
          <dgm:bulletEnabled val="1"/>
        </dgm:presLayoutVars>
      </dgm:prSet>
      <dgm:spPr/>
    </dgm:pt>
  </dgm:ptLst>
  <dgm:cxnLst>
    <dgm:cxn modelId="{BC873A23-555D-4978-991D-145995BA40C7}" type="presOf" srcId="{5239303E-520B-4A17-A508-F1944F88362B}" destId="{2836A141-6582-4E2E-8FEA-3B8220D469BA}" srcOrd="0" destOrd="0" presId="urn:microsoft.com/office/officeart/2008/layout/RadialCluster"/>
    <dgm:cxn modelId="{69779A43-0F97-47C5-8D62-33F5014FDFE0}" srcId="{C5586D50-BDDC-4C55-A98E-92D9E3AC5D97}" destId="{84B9E69C-3324-4CBB-B300-B8F18B236108}" srcOrd="0" destOrd="0" parTransId="{AD039002-3DB2-4AF3-9995-A158EE543CA2}" sibTransId="{6C60D16F-2CFA-4DE9-A1A5-DAB5C08D5DA0}"/>
    <dgm:cxn modelId="{9BBF0C49-4DEE-46E6-85EC-EC43E23B062E}" type="presOf" srcId="{84B9E69C-3324-4CBB-B300-B8F18B236108}" destId="{5328D622-B247-4B82-933F-6F4809129788}" srcOrd="0" destOrd="0" presId="urn:microsoft.com/office/officeart/2008/layout/RadialCluster"/>
    <dgm:cxn modelId="{F6445A72-4CED-4B2C-99B9-9A5A02771E51}" type="presOf" srcId="{CEBDAB5B-D756-4C5C-8026-B5A23D63F5FF}" destId="{38DEC720-C864-4C31-9FAF-FDB7B66D9A2F}" srcOrd="0" destOrd="0" presId="urn:microsoft.com/office/officeart/2008/layout/RadialCluster"/>
    <dgm:cxn modelId="{1DE32882-92FD-4E63-AE3B-F9EF54ABBD60}" srcId="{84B9E69C-3324-4CBB-B300-B8F18B236108}" destId="{5239303E-520B-4A17-A508-F1944F88362B}" srcOrd="2" destOrd="0" parTransId="{6E60CECF-E30E-4EAA-8807-497DA91A61FF}" sibTransId="{A85AD34C-6C89-4D68-BFF2-06C0B1FE964F}"/>
    <dgm:cxn modelId="{DE56769B-C3AD-4D95-AB06-DD4A94A4412A}" type="presOf" srcId="{7283807B-B6A1-452E-8CFB-0000C5553C6F}" destId="{D9CB7BD0-F317-40C3-ABAC-D993CA7D624C}" srcOrd="0" destOrd="0" presId="urn:microsoft.com/office/officeart/2008/layout/RadialCluster"/>
    <dgm:cxn modelId="{152D359E-C2E8-461A-BF9D-FC651B83157A}" type="presOf" srcId="{67145CED-CF9B-49FF-B619-5591FDD7F5D6}" destId="{7F76D076-4FC7-4D0D-84DD-79340545034B}" srcOrd="0" destOrd="0" presId="urn:microsoft.com/office/officeart/2008/layout/RadialCluster"/>
    <dgm:cxn modelId="{D72B6ECD-4891-49B9-B469-C706573A2233}" srcId="{84B9E69C-3324-4CBB-B300-B8F18B236108}" destId="{67145CED-CF9B-49FF-B619-5591FDD7F5D6}" srcOrd="1" destOrd="0" parTransId="{CEBDAB5B-D756-4C5C-8026-B5A23D63F5FF}" sibTransId="{E3F1D75D-9CAD-4F09-ACCA-39BCD6042397}"/>
    <dgm:cxn modelId="{F3BD72D0-EF46-42A8-B89E-87E570AC494E}" type="presOf" srcId="{6E60CECF-E30E-4EAA-8807-497DA91A61FF}" destId="{B0CEB93B-6F2E-4E86-9F05-2EB0F230DEB2}" srcOrd="0" destOrd="0" presId="urn:microsoft.com/office/officeart/2008/layout/RadialCluster"/>
    <dgm:cxn modelId="{1DE01EEE-DEFD-49C8-8547-83BEB47E7D38}" type="presOf" srcId="{C5586D50-BDDC-4C55-A98E-92D9E3AC5D97}" destId="{E74CDBB9-DC23-4191-AE7A-D44F044A40EE}" srcOrd="0" destOrd="0" presId="urn:microsoft.com/office/officeart/2008/layout/RadialCluster"/>
    <dgm:cxn modelId="{AA4966F0-7BD6-4219-9753-3E136E07D4C6}" type="presOf" srcId="{BC711DFC-9845-43EF-8B5E-7DA57C7F2C84}" destId="{9F1F26B2-2221-4286-B998-E6CF65571F96}" srcOrd="0" destOrd="0" presId="urn:microsoft.com/office/officeart/2008/layout/RadialCluster"/>
    <dgm:cxn modelId="{3F43F9FC-DE85-4FFE-A532-9506C4C3DA8B}" srcId="{84B9E69C-3324-4CBB-B300-B8F18B236108}" destId="{BC711DFC-9845-43EF-8B5E-7DA57C7F2C84}" srcOrd="0" destOrd="0" parTransId="{7283807B-B6A1-452E-8CFB-0000C5553C6F}" sibTransId="{88ED2DA3-C168-4FC8-9705-143767487432}"/>
    <dgm:cxn modelId="{B2ACC95D-5F98-4A13-BF05-A98FC9941CA2}" type="presParOf" srcId="{E74CDBB9-DC23-4191-AE7A-D44F044A40EE}" destId="{13C96851-6D52-4494-896E-14647ECAB37F}" srcOrd="0" destOrd="0" presId="urn:microsoft.com/office/officeart/2008/layout/RadialCluster"/>
    <dgm:cxn modelId="{9FFCBC5D-B112-4BCC-B7DE-3518D7F2D325}" type="presParOf" srcId="{13C96851-6D52-4494-896E-14647ECAB37F}" destId="{5328D622-B247-4B82-933F-6F4809129788}" srcOrd="0" destOrd="0" presId="urn:microsoft.com/office/officeart/2008/layout/RadialCluster"/>
    <dgm:cxn modelId="{8399D64E-C842-4179-A242-0DC39589243B}" type="presParOf" srcId="{13C96851-6D52-4494-896E-14647ECAB37F}" destId="{D9CB7BD0-F317-40C3-ABAC-D993CA7D624C}" srcOrd="1" destOrd="0" presId="urn:microsoft.com/office/officeart/2008/layout/RadialCluster"/>
    <dgm:cxn modelId="{537391E3-D587-4D33-A5C9-9B03699BE38B}" type="presParOf" srcId="{13C96851-6D52-4494-896E-14647ECAB37F}" destId="{9F1F26B2-2221-4286-B998-E6CF65571F96}" srcOrd="2" destOrd="0" presId="urn:microsoft.com/office/officeart/2008/layout/RadialCluster"/>
    <dgm:cxn modelId="{CB22661B-AEC3-4FD8-AE18-9BD43C0E3193}" type="presParOf" srcId="{13C96851-6D52-4494-896E-14647ECAB37F}" destId="{38DEC720-C864-4C31-9FAF-FDB7B66D9A2F}" srcOrd="3" destOrd="0" presId="urn:microsoft.com/office/officeart/2008/layout/RadialCluster"/>
    <dgm:cxn modelId="{E8078E9B-C43F-4240-AFAD-8C3036A51D00}" type="presParOf" srcId="{13C96851-6D52-4494-896E-14647ECAB37F}" destId="{7F76D076-4FC7-4D0D-84DD-79340545034B}" srcOrd="4" destOrd="0" presId="urn:microsoft.com/office/officeart/2008/layout/RadialCluster"/>
    <dgm:cxn modelId="{38CB1C95-6050-4C14-BC80-552D0B3A9A1F}" type="presParOf" srcId="{13C96851-6D52-4494-896E-14647ECAB37F}" destId="{B0CEB93B-6F2E-4E86-9F05-2EB0F230DEB2}" srcOrd="5" destOrd="0" presId="urn:microsoft.com/office/officeart/2008/layout/RadialCluster"/>
    <dgm:cxn modelId="{1E3C73BB-3FE3-4E72-9BED-D71206FACBDA}" type="presParOf" srcId="{13C96851-6D52-4494-896E-14647ECAB37F}" destId="{2836A141-6582-4E2E-8FEA-3B8220D469BA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D52CAB2-9AD9-469C-90F4-9FD0979A5F3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EBE580BB-FEB2-42EF-A97E-7E54231FEA2D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</a:rPr>
            <a:t>Материаловедение</a:t>
          </a:r>
        </a:p>
      </dgm:t>
    </dgm:pt>
    <dgm:pt modelId="{9D21308D-2902-465A-BB41-30F13C683598}" type="parTrans" cxnId="{7C3C2F27-2C4B-48AF-A686-FF4DA89F60C5}">
      <dgm:prSet/>
      <dgm:spPr/>
      <dgm:t>
        <a:bodyPr/>
        <a:lstStyle/>
        <a:p>
          <a:endParaRPr lang="ru-RU"/>
        </a:p>
      </dgm:t>
    </dgm:pt>
    <dgm:pt modelId="{34C40F41-4DE2-4E59-B1CC-6FB98A5600E7}" type="sibTrans" cxnId="{7C3C2F27-2C4B-48AF-A686-FF4DA89F60C5}">
      <dgm:prSet/>
      <dgm:spPr/>
      <dgm:t>
        <a:bodyPr/>
        <a:lstStyle/>
        <a:p>
          <a:endParaRPr lang="ru-RU"/>
        </a:p>
      </dgm:t>
    </dgm:pt>
    <dgm:pt modelId="{9C1A2B93-454F-4DFE-B208-30E95F626D5E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</a:rPr>
            <a:t>Техника и технологии</a:t>
          </a:r>
        </a:p>
      </dgm:t>
    </dgm:pt>
    <dgm:pt modelId="{2978DBDF-7D51-41D9-BD1B-9C09FC4F7487}" type="parTrans" cxnId="{64F26335-D781-406A-961D-4951EA0A79E0}">
      <dgm:prSet/>
      <dgm:spPr/>
      <dgm:t>
        <a:bodyPr/>
        <a:lstStyle/>
        <a:p>
          <a:endParaRPr lang="ru-RU"/>
        </a:p>
      </dgm:t>
    </dgm:pt>
    <dgm:pt modelId="{94482DDF-CD90-489A-BDE1-A7F8B60E181F}" type="sibTrans" cxnId="{64F26335-D781-406A-961D-4951EA0A79E0}">
      <dgm:prSet/>
      <dgm:spPr/>
      <dgm:t>
        <a:bodyPr/>
        <a:lstStyle/>
        <a:p>
          <a:endParaRPr lang="ru-RU"/>
        </a:p>
      </dgm:t>
    </dgm:pt>
    <dgm:pt modelId="{2CC043C9-410E-4F74-BAC5-A3E071FCB678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</a:rPr>
            <a:t>НТИ и технологическая документация</a:t>
          </a:r>
        </a:p>
      </dgm:t>
    </dgm:pt>
    <dgm:pt modelId="{28B67DAC-E5CE-4FCB-BB01-397FDD67B0AC}" type="parTrans" cxnId="{70B1D2F8-2281-479A-B6B3-FFD68BE5B5DD}">
      <dgm:prSet/>
      <dgm:spPr/>
      <dgm:t>
        <a:bodyPr/>
        <a:lstStyle/>
        <a:p>
          <a:endParaRPr lang="ru-RU"/>
        </a:p>
      </dgm:t>
    </dgm:pt>
    <dgm:pt modelId="{591EE86E-AC37-4088-8900-A594B161E69F}" type="sibTrans" cxnId="{70B1D2F8-2281-479A-B6B3-FFD68BE5B5DD}">
      <dgm:prSet/>
      <dgm:spPr/>
      <dgm:t>
        <a:bodyPr/>
        <a:lstStyle/>
        <a:p>
          <a:endParaRPr lang="ru-RU"/>
        </a:p>
      </dgm:t>
    </dgm:pt>
    <dgm:pt modelId="{E75D709A-4C32-43A0-A820-B0E4F9C68760}">
      <dgm:prSet/>
      <dgm:spPr/>
      <dgm:t>
        <a:bodyPr/>
        <a:lstStyle/>
        <a:p>
          <a:r>
            <a:rPr lang="ru-RU" dirty="0">
              <a:solidFill>
                <a:srgbClr val="002060"/>
              </a:solidFill>
            </a:rPr>
            <a:t>Проектирование (управление проектами)</a:t>
          </a:r>
        </a:p>
      </dgm:t>
    </dgm:pt>
    <dgm:pt modelId="{27719FB4-B096-484B-ADC6-6D70FAB56F09}" type="parTrans" cxnId="{D747B837-BC19-4BF7-812B-CB9F2ED2F8CC}">
      <dgm:prSet/>
      <dgm:spPr/>
      <dgm:t>
        <a:bodyPr/>
        <a:lstStyle/>
        <a:p>
          <a:endParaRPr lang="ru-RU"/>
        </a:p>
      </dgm:t>
    </dgm:pt>
    <dgm:pt modelId="{0BB5A946-3B5C-4ECF-8CD3-207CB41FF7E2}" type="sibTrans" cxnId="{D747B837-BC19-4BF7-812B-CB9F2ED2F8CC}">
      <dgm:prSet/>
      <dgm:spPr/>
      <dgm:t>
        <a:bodyPr/>
        <a:lstStyle/>
        <a:p>
          <a:endParaRPr lang="ru-RU"/>
        </a:p>
      </dgm:t>
    </dgm:pt>
    <dgm:pt modelId="{770F0871-2BD5-49BC-A573-5AC2E9B75230}">
      <dgm:prSet/>
      <dgm:spPr/>
      <dgm:t>
        <a:bodyPr/>
        <a:lstStyle/>
        <a:p>
          <a:r>
            <a:rPr lang="ru-RU" dirty="0">
              <a:solidFill>
                <a:srgbClr val="002060"/>
              </a:solidFill>
            </a:rPr>
            <a:t>….. ………………. … …………………….</a:t>
          </a:r>
        </a:p>
      </dgm:t>
    </dgm:pt>
    <dgm:pt modelId="{62C62457-ECBF-4BDA-B374-02AA0C4439E4}" type="parTrans" cxnId="{0A26EDC9-8C9A-4BA3-B1D5-04572C4040BF}">
      <dgm:prSet/>
      <dgm:spPr/>
      <dgm:t>
        <a:bodyPr/>
        <a:lstStyle/>
        <a:p>
          <a:endParaRPr lang="ru-RU"/>
        </a:p>
      </dgm:t>
    </dgm:pt>
    <dgm:pt modelId="{952C7E2D-C208-4DE2-A26B-2FAF74E5BCDB}" type="sibTrans" cxnId="{0A26EDC9-8C9A-4BA3-B1D5-04572C4040BF}">
      <dgm:prSet/>
      <dgm:spPr/>
      <dgm:t>
        <a:bodyPr/>
        <a:lstStyle/>
        <a:p>
          <a:endParaRPr lang="ru-RU"/>
        </a:p>
      </dgm:t>
    </dgm:pt>
    <dgm:pt modelId="{B93AA7CA-ACDB-4213-9BB3-0EBDA67F0933}">
      <dgm:prSet/>
      <dgm:spPr/>
      <dgm:t>
        <a:bodyPr/>
        <a:lstStyle/>
        <a:p>
          <a:r>
            <a:rPr lang="ru-RU" dirty="0">
              <a:solidFill>
                <a:srgbClr val="002060"/>
              </a:solidFill>
            </a:rPr>
            <a:t>Моделирование и конструирование</a:t>
          </a:r>
        </a:p>
      </dgm:t>
    </dgm:pt>
    <dgm:pt modelId="{DF49D006-B8B6-4B6E-9914-D507A1B14D47}" type="parTrans" cxnId="{477A93C3-4136-4880-AD8C-69C8290F4282}">
      <dgm:prSet/>
      <dgm:spPr/>
      <dgm:t>
        <a:bodyPr/>
        <a:lstStyle/>
        <a:p>
          <a:endParaRPr lang="ru-RU"/>
        </a:p>
      </dgm:t>
    </dgm:pt>
    <dgm:pt modelId="{ACF59031-2AEB-4E8B-82DA-5C9DD2171CFE}" type="sibTrans" cxnId="{477A93C3-4136-4880-AD8C-69C8290F4282}">
      <dgm:prSet/>
      <dgm:spPr/>
      <dgm:t>
        <a:bodyPr/>
        <a:lstStyle/>
        <a:p>
          <a:endParaRPr lang="ru-RU"/>
        </a:p>
      </dgm:t>
    </dgm:pt>
    <dgm:pt modelId="{E9652AFF-C4FB-4D3B-B08D-94F82127493C}">
      <dgm:prSet/>
      <dgm:spPr/>
    </dgm:pt>
    <dgm:pt modelId="{E0B2BEFE-FC8E-494D-9343-9EC2AB74BE00}" type="parTrans" cxnId="{FF9506CD-8D2A-447A-8FD8-764775F90AA3}">
      <dgm:prSet/>
      <dgm:spPr/>
      <dgm:t>
        <a:bodyPr/>
        <a:lstStyle/>
        <a:p>
          <a:endParaRPr lang="ru-RU"/>
        </a:p>
      </dgm:t>
    </dgm:pt>
    <dgm:pt modelId="{15496605-2881-48FB-86A7-36DAB409C9C6}" type="sibTrans" cxnId="{FF9506CD-8D2A-447A-8FD8-764775F90AA3}">
      <dgm:prSet/>
      <dgm:spPr/>
      <dgm:t>
        <a:bodyPr/>
        <a:lstStyle/>
        <a:p>
          <a:endParaRPr lang="ru-RU"/>
        </a:p>
      </dgm:t>
    </dgm:pt>
    <dgm:pt modelId="{32DE5E8E-FCD6-43EB-B58D-AC82ECCD9A57}">
      <dgm:prSet/>
      <dgm:spPr/>
      <dgm:t>
        <a:bodyPr/>
        <a:lstStyle/>
        <a:p>
          <a:endParaRPr lang="ru-RU" dirty="0"/>
        </a:p>
      </dgm:t>
    </dgm:pt>
    <dgm:pt modelId="{A18B3A13-2935-42DA-90E6-B96360BC0E10}" type="parTrans" cxnId="{24B6402F-C833-469B-B7CB-A0F66B50B7D0}">
      <dgm:prSet/>
      <dgm:spPr/>
      <dgm:t>
        <a:bodyPr/>
        <a:lstStyle/>
        <a:p>
          <a:endParaRPr lang="ru-RU"/>
        </a:p>
      </dgm:t>
    </dgm:pt>
    <dgm:pt modelId="{51D8F52A-844A-4B1D-80A6-05C19D5120FF}" type="sibTrans" cxnId="{24B6402F-C833-469B-B7CB-A0F66B50B7D0}">
      <dgm:prSet/>
      <dgm:spPr/>
      <dgm:t>
        <a:bodyPr/>
        <a:lstStyle/>
        <a:p>
          <a:endParaRPr lang="ru-RU"/>
        </a:p>
      </dgm:t>
    </dgm:pt>
    <dgm:pt modelId="{96299EAF-C0BF-44EC-83AE-ED684716F6A1}">
      <dgm:prSet/>
      <dgm:spPr/>
      <dgm:t>
        <a:bodyPr/>
        <a:lstStyle/>
        <a:p>
          <a:endParaRPr lang="ru-RU" dirty="0"/>
        </a:p>
      </dgm:t>
    </dgm:pt>
    <dgm:pt modelId="{73730488-4EF0-47EE-9847-06F73FA27051}" type="parTrans" cxnId="{6805C592-7687-4A53-A715-29EC9165A827}">
      <dgm:prSet/>
      <dgm:spPr/>
      <dgm:t>
        <a:bodyPr/>
        <a:lstStyle/>
        <a:p>
          <a:endParaRPr lang="ru-RU"/>
        </a:p>
      </dgm:t>
    </dgm:pt>
    <dgm:pt modelId="{78C44590-EE49-49AC-9556-7B9DFADB30A7}" type="sibTrans" cxnId="{6805C592-7687-4A53-A715-29EC9165A827}">
      <dgm:prSet/>
      <dgm:spPr/>
      <dgm:t>
        <a:bodyPr/>
        <a:lstStyle/>
        <a:p>
          <a:endParaRPr lang="ru-RU"/>
        </a:p>
      </dgm:t>
    </dgm:pt>
    <dgm:pt modelId="{DB7ABA5F-EBCD-49A2-8605-DFDE8EB0CB72}">
      <dgm:prSet/>
      <dgm:spPr/>
      <dgm:t>
        <a:bodyPr/>
        <a:lstStyle/>
        <a:p>
          <a:r>
            <a:rPr lang="ru-RU" dirty="0">
              <a:solidFill>
                <a:schemeClr val="tx1">
                  <a:lumMod val="85000"/>
                  <a:lumOff val="15000"/>
                </a:schemeClr>
              </a:solidFill>
            </a:rPr>
            <a:t>Профессиональное самоопределение</a:t>
          </a:r>
          <a:endParaRPr lang="ru-RU" dirty="0">
            <a:solidFill>
              <a:srgbClr val="002060"/>
            </a:solidFill>
          </a:endParaRPr>
        </a:p>
      </dgm:t>
    </dgm:pt>
    <dgm:pt modelId="{2D4CC231-51ED-4DDA-9F23-18D11B90D54D}" type="parTrans" cxnId="{6E58A00D-5B7E-4ACE-8362-969625DFEF8A}">
      <dgm:prSet/>
      <dgm:spPr/>
      <dgm:t>
        <a:bodyPr/>
        <a:lstStyle/>
        <a:p>
          <a:endParaRPr lang="ru-RU"/>
        </a:p>
      </dgm:t>
    </dgm:pt>
    <dgm:pt modelId="{0E1E6A95-2397-4AA2-AEAA-5B2CE7EFE357}" type="sibTrans" cxnId="{6E58A00D-5B7E-4ACE-8362-969625DFEF8A}">
      <dgm:prSet/>
      <dgm:spPr/>
      <dgm:t>
        <a:bodyPr/>
        <a:lstStyle/>
        <a:p>
          <a:endParaRPr lang="ru-RU"/>
        </a:p>
      </dgm:t>
    </dgm:pt>
    <dgm:pt modelId="{2C0C8EFD-2DEA-44E2-A628-5D4E9CFDE7A0}" type="pres">
      <dgm:prSet presAssocID="{CD52CAB2-9AD9-469C-90F4-9FD0979A5F3C}" presName="Name0" presStyleCnt="0">
        <dgm:presLayoutVars>
          <dgm:chMax val="7"/>
          <dgm:chPref val="7"/>
          <dgm:dir/>
        </dgm:presLayoutVars>
      </dgm:prSet>
      <dgm:spPr/>
    </dgm:pt>
    <dgm:pt modelId="{921CECF5-6A45-4465-9127-CD08779032E0}" type="pres">
      <dgm:prSet presAssocID="{CD52CAB2-9AD9-469C-90F4-9FD0979A5F3C}" presName="Name1" presStyleCnt="0"/>
      <dgm:spPr/>
    </dgm:pt>
    <dgm:pt modelId="{44791153-E6C0-4EF7-B8CF-F919A1A13AF6}" type="pres">
      <dgm:prSet presAssocID="{CD52CAB2-9AD9-469C-90F4-9FD0979A5F3C}" presName="cycle" presStyleCnt="0"/>
      <dgm:spPr/>
    </dgm:pt>
    <dgm:pt modelId="{4A59629F-2CC7-4302-84BA-2274C2FE12DB}" type="pres">
      <dgm:prSet presAssocID="{CD52CAB2-9AD9-469C-90F4-9FD0979A5F3C}" presName="srcNode" presStyleLbl="node1" presStyleIdx="0" presStyleCnt="7"/>
      <dgm:spPr/>
    </dgm:pt>
    <dgm:pt modelId="{6F01B79E-DCF9-4120-9980-377D0CECBF32}" type="pres">
      <dgm:prSet presAssocID="{CD52CAB2-9AD9-469C-90F4-9FD0979A5F3C}" presName="conn" presStyleLbl="parChTrans1D2" presStyleIdx="0" presStyleCnt="1"/>
      <dgm:spPr/>
    </dgm:pt>
    <dgm:pt modelId="{2702A30A-CF83-4798-83B5-774038BEA1CA}" type="pres">
      <dgm:prSet presAssocID="{CD52CAB2-9AD9-469C-90F4-9FD0979A5F3C}" presName="extraNode" presStyleLbl="node1" presStyleIdx="0" presStyleCnt="7"/>
      <dgm:spPr/>
    </dgm:pt>
    <dgm:pt modelId="{0536EA46-B4C1-4EA2-A18B-0B7182D18462}" type="pres">
      <dgm:prSet presAssocID="{CD52CAB2-9AD9-469C-90F4-9FD0979A5F3C}" presName="dstNode" presStyleLbl="node1" presStyleIdx="0" presStyleCnt="7"/>
      <dgm:spPr/>
    </dgm:pt>
    <dgm:pt modelId="{8597AFF6-282F-412E-9433-F387463C9D2A}" type="pres">
      <dgm:prSet presAssocID="{EBE580BB-FEB2-42EF-A97E-7E54231FEA2D}" presName="text_1" presStyleLbl="node1" presStyleIdx="0" presStyleCnt="7">
        <dgm:presLayoutVars>
          <dgm:bulletEnabled val="1"/>
        </dgm:presLayoutVars>
      </dgm:prSet>
      <dgm:spPr/>
    </dgm:pt>
    <dgm:pt modelId="{5E70F311-3298-4999-AF27-2BB78B019303}" type="pres">
      <dgm:prSet presAssocID="{EBE580BB-FEB2-42EF-A97E-7E54231FEA2D}" presName="accent_1" presStyleCnt="0"/>
      <dgm:spPr/>
    </dgm:pt>
    <dgm:pt modelId="{6EA8C65F-D0CE-4424-9116-EB4F083C2FFF}" type="pres">
      <dgm:prSet presAssocID="{EBE580BB-FEB2-42EF-A97E-7E54231FEA2D}" presName="accentRepeatNode" presStyleLbl="solidFgAcc1" presStyleIdx="0" presStyleCnt="7"/>
      <dgm:spPr/>
    </dgm:pt>
    <dgm:pt modelId="{D93D434A-45C2-49DF-9A5E-039D6C5FABA9}" type="pres">
      <dgm:prSet presAssocID="{9C1A2B93-454F-4DFE-B208-30E95F626D5E}" presName="text_2" presStyleLbl="node1" presStyleIdx="1" presStyleCnt="7">
        <dgm:presLayoutVars>
          <dgm:bulletEnabled val="1"/>
        </dgm:presLayoutVars>
      </dgm:prSet>
      <dgm:spPr/>
    </dgm:pt>
    <dgm:pt modelId="{5925BD4D-30D5-4A3E-9224-899285F56952}" type="pres">
      <dgm:prSet presAssocID="{9C1A2B93-454F-4DFE-B208-30E95F626D5E}" presName="accent_2" presStyleCnt="0"/>
      <dgm:spPr/>
    </dgm:pt>
    <dgm:pt modelId="{C09D5842-C864-4648-AFAA-A2340CD4A473}" type="pres">
      <dgm:prSet presAssocID="{9C1A2B93-454F-4DFE-B208-30E95F626D5E}" presName="accentRepeatNode" presStyleLbl="solidFgAcc1" presStyleIdx="1" presStyleCnt="7"/>
      <dgm:spPr/>
    </dgm:pt>
    <dgm:pt modelId="{9FF62B90-9635-438A-9D07-7435BBCF1CB1}" type="pres">
      <dgm:prSet presAssocID="{2CC043C9-410E-4F74-BAC5-A3E071FCB678}" presName="text_3" presStyleLbl="node1" presStyleIdx="2" presStyleCnt="7">
        <dgm:presLayoutVars>
          <dgm:bulletEnabled val="1"/>
        </dgm:presLayoutVars>
      </dgm:prSet>
      <dgm:spPr/>
    </dgm:pt>
    <dgm:pt modelId="{038E1B31-63B1-4A88-9E0E-97563B122B12}" type="pres">
      <dgm:prSet presAssocID="{2CC043C9-410E-4F74-BAC5-A3E071FCB678}" presName="accent_3" presStyleCnt="0"/>
      <dgm:spPr/>
    </dgm:pt>
    <dgm:pt modelId="{65425E35-24AA-4BC6-9E29-51C3AD0A57CB}" type="pres">
      <dgm:prSet presAssocID="{2CC043C9-410E-4F74-BAC5-A3E071FCB678}" presName="accentRepeatNode" presStyleLbl="solidFgAcc1" presStyleIdx="2" presStyleCnt="7"/>
      <dgm:spPr/>
    </dgm:pt>
    <dgm:pt modelId="{6AECB6E7-8DF9-47D5-AB4B-996942239127}" type="pres">
      <dgm:prSet presAssocID="{E75D709A-4C32-43A0-A820-B0E4F9C68760}" presName="text_4" presStyleLbl="node1" presStyleIdx="3" presStyleCnt="7">
        <dgm:presLayoutVars>
          <dgm:bulletEnabled val="1"/>
        </dgm:presLayoutVars>
      </dgm:prSet>
      <dgm:spPr/>
    </dgm:pt>
    <dgm:pt modelId="{40CE1C61-BF64-48BD-972C-AB7A9F3093D0}" type="pres">
      <dgm:prSet presAssocID="{E75D709A-4C32-43A0-A820-B0E4F9C68760}" presName="accent_4" presStyleCnt="0"/>
      <dgm:spPr/>
    </dgm:pt>
    <dgm:pt modelId="{BDDD31AA-9ADA-4028-9C50-5FBAD8573EFA}" type="pres">
      <dgm:prSet presAssocID="{E75D709A-4C32-43A0-A820-B0E4F9C68760}" presName="accentRepeatNode" presStyleLbl="solidFgAcc1" presStyleIdx="3" presStyleCnt="7"/>
      <dgm:spPr/>
    </dgm:pt>
    <dgm:pt modelId="{7F2AABEA-D554-40CC-AAC7-3589DF41CE29}" type="pres">
      <dgm:prSet presAssocID="{770F0871-2BD5-49BC-A573-5AC2E9B75230}" presName="text_5" presStyleLbl="node1" presStyleIdx="4" presStyleCnt="7">
        <dgm:presLayoutVars>
          <dgm:bulletEnabled val="1"/>
        </dgm:presLayoutVars>
      </dgm:prSet>
      <dgm:spPr/>
    </dgm:pt>
    <dgm:pt modelId="{4E9C3448-06C9-472F-A30B-E93DBCA3A2A5}" type="pres">
      <dgm:prSet presAssocID="{770F0871-2BD5-49BC-A573-5AC2E9B75230}" presName="accent_5" presStyleCnt="0"/>
      <dgm:spPr/>
    </dgm:pt>
    <dgm:pt modelId="{E5D1AFA9-B69B-44C9-84CF-D15F04290D52}" type="pres">
      <dgm:prSet presAssocID="{770F0871-2BD5-49BC-A573-5AC2E9B75230}" presName="accentRepeatNode" presStyleLbl="solidFgAcc1" presStyleIdx="4" presStyleCnt="7"/>
      <dgm:spPr/>
    </dgm:pt>
    <dgm:pt modelId="{9F3F2C47-6BF3-46D5-997E-3FFF1B798D7C}" type="pres">
      <dgm:prSet presAssocID="{B93AA7CA-ACDB-4213-9BB3-0EBDA67F0933}" presName="text_6" presStyleLbl="node1" presStyleIdx="5" presStyleCnt="7">
        <dgm:presLayoutVars>
          <dgm:bulletEnabled val="1"/>
        </dgm:presLayoutVars>
      </dgm:prSet>
      <dgm:spPr/>
    </dgm:pt>
    <dgm:pt modelId="{806F44E9-1AC2-4118-872B-60DF85C992BD}" type="pres">
      <dgm:prSet presAssocID="{B93AA7CA-ACDB-4213-9BB3-0EBDA67F0933}" presName="accent_6" presStyleCnt="0"/>
      <dgm:spPr/>
    </dgm:pt>
    <dgm:pt modelId="{3408CAE9-AF82-425A-9923-6C2B82FA754C}" type="pres">
      <dgm:prSet presAssocID="{B93AA7CA-ACDB-4213-9BB3-0EBDA67F0933}" presName="accentRepeatNode" presStyleLbl="solidFgAcc1" presStyleIdx="5" presStyleCnt="7"/>
      <dgm:spPr/>
    </dgm:pt>
    <dgm:pt modelId="{5A7655F8-0B5D-41D9-AC9E-32A76F6E0B4E}" type="pres">
      <dgm:prSet presAssocID="{DB7ABA5F-EBCD-49A2-8605-DFDE8EB0CB72}" presName="text_7" presStyleLbl="node1" presStyleIdx="6" presStyleCnt="7">
        <dgm:presLayoutVars>
          <dgm:bulletEnabled val="1"/>
        </dgm:presLayoutVars>
      </dgm:prSet>
      <dgm:spPr/>
    </dgm:pt>
    <dgm:pt modelId="{1337B7CD-9E72-4D40-A2A0-AA57BCFB21B4}" type="pres">
      <dgm:prSet presAssocID="{DB7ABA5F-EBCD-49A2-8605-DFDE8EB0CB72}" presName="accent_7" presStyleCnt="0"/>
      <dgm:spPr/>
    </dgm:pt>
    <dgm:pt modelId="{7A1FD68E-9F16-478E-AD95-804775FDFE83}" type="pres">
      <dgm:prSet presAssocID="{DB7ABA5F-EBCD-49A2-8605-DFDE8EB0CB72}" presName="accentRepeatNode" presStyleLbl="solidFgAcc1" presStyleIdx="6" presStyleCnt="7"/>
      <dgm:spPr/>
    </dgm:pt>
  </dgm:ptLst>
  <dgm:cxnLst>
    <dgm:cxn modelId="{6E58A00D-5B7E-4ACE-8362-969625DFEF8A}" srcId="{CD52CAB2-9AD9-469C-90F4-9FD0979A5F3C}" destId="{DB7ABA5F-EBCD-49A2-8605-DFDE8EB0CB72}" srcOrd="6" destOrd="0" parTransId="{2D4CC231-51ED-4DDA-9F23-18D11B90D54D}" sibTransId="{0E1E6A95-2397-4AA2-AEAA-5B2CE7EFE357}"/>
    <dgm:cxn modelId="{BA74340F-8C6F-4FF9-94DA-2E65B1C75396}" type="presOf" srcId="{B93AA7CA-ACDB-4213-9BB3-0EBDA67F0933}" destId="{9F3F2C47-6BF3-46D5-997E-3FFF1B798D7C}" srcOrd="0" destOrd="0" presId="urn:microsoft.com/office/officeart/2008/layout/VerticalCurvedList"/>
    <dgm:cxn modelId="{7C3C2F27-2C4B-48AF-A686-FF4DA89F60C5}" srcId="{CD52CAB2-9AD9-469C-90F4-9FD0979A5F3C}" destId="{EBE580BB-FEB2-42EF-A97E-7E54231FEA2D}" srcOrd="0" destOrd="0" parTransId="{9D21308D-2902-465A-BB41-30F13C683598}" sibTransId="{34C40F41-4DE2-4E59-B1CC-6FB98A5600E7}"/>
    <dgm:cxn modelId="{31C3412D-8ACD-43DE-988E-CA23529633C5}" type="presOf" srcId="{E75D709A-4C32-43A0-A820-B0E4F9C68760}" destId="{6AECB6E7-8DF9-47D5-AB4B-996942239127}" srcOrd="0" destOrd="0" presId="urn:microsoft.com/office/officeart/2008/layout/VerticalCurvedList"/>
    <dgm:cxn modelId="{24B6402F-C833-469B-B7CB-A0F66B50B7D0}" srcId="{CD52CAB2-9AD9-469C-90F4-9FD0979A5F3C}" destId="{32DE5E8E-FCD6-43EB-B58D-AC82ECCD9A57}" srcOrd="9" destOrd="0" parTransId="{A18B3A13-2935-42DA-90E6-B96360BC0E10}" sibTransId="{51D8F52A-844A-4B1D-80A6-05C19D5120FF}"/>
    <dgm:cxn modelId="{64F26335-D781-406A-961D-4951EA0A79E0}" srcId="{CD52CAB2-9AD9-469C-90F4-9FD0979A5F3C}" destId="{9C1A2B93-454F-4DFE-B208-30E95F626D5E}" srcOrd="1" destOrd="0" parTransId="{2978DBDF-7D51-41D9-BD1B-9C09FC4F7487}" sibTransId="{94482DDF-CD90-489A-BDE1-A7F8B60E181F}"/>
    <dgm:cxn modelId="{D747B837-BC19-4BF7-812B-CB9F2ED2F8CC}" srcId="{CD52CAB2-9AD9-469C-90F4-9FD0979A5F3C}" destId="{E75D709A-4C32-43A0-A820-B0E4F9C68760}" srcOrd="3" destOrd="0" parTransId="{27719FB4-B096-484B-ADC6-6D70FAB56F09}" sibTransId="{0BB5A946-3B5C-4ECF-8CD3-207CB41FF7E2}"/>
    <dgm:cxn modelId="{5AE5053B-BCA0-4C9D-B3FF-CCF9AEC6608D}" type="presOf" srcId="{9C1A2B93-454F-4DFE-B208-30E95F626D5E}" destId="{D93D434A-45C2-49DF-9A5E-039D6C5FABA9}" srcOrd="0" destOrd="0" presId="urn:microsoft.com/office/officeart/2008/layout/VerticalCurvedList"/>
    <dgm:cxn modelId="{3EC51740-86BE-4154-BD8F-C13F3A37B1DD}" type="presOf" srcId="{EBE580BB-FEB2-42EF-A97E-7E54231FEA2D}" destId="{8597AFF6-282F-412E-9433-F387463C9D2A}" srcOrd="0" destOrd="0" presId="urn:microsoft.com/office/officeart/2008/layout/VerticalCurvedList"/>
    <dgm:cxn modelId="{6805C592-7687-4A53-A715-29EC9165A827}" srcId="{CD52CAB2-9AD9-469C-90F4-9FD0979A5F3C}" destId="{96299EAF-C0BF-44EC-83AE-ED684716F6A1}" srcOrd="7" destOrd="0" parTransId="{73730488-4EF0-47EE-9847-06F73FA27051}" sibTransId="{78C44590-EE49-49AC-9556-7B9DFADB30A7}"/>
    <dgm:cxn modelId="{E6B0BFB9-FEC2-4205-935C-D33350522AD6}" type="presOf" srcId="{2CC043C9-410E-4F74-BAC5-A3E071FCB678}" destId="{9FF62B90-9635-438A-9D07-7435BBCF1CB1}" srcOrd="0" destOrd="0" presId="urn:microsoft.com/office/officeart/2008/layout/VerticalCurvedList"/>
    <dgm:cxn modelId="{477A93C3-4136-4880-AD8C-69C8290F4282}" srcId="{CD52CAB2-9AD9-469C-90F4-9FD0979A5F3C}" destId="{B93AA7CA-ACDB-4213-9BB3-0EBDA67F0933}" srcOrd="5" destOrd="0" parTransId="{DF49D006-B8B6-4B6E-9914-D507A1B14D47}" sibTransId="{ACF59031-2AEB-4E8B-82DA-5C9DD2171CFE}"/>
    <dgm:cxn modelId="{0A26EDC9-8C9A-4BA3-B1D5-04572C4040BF}" srcId="{CD52CAB2-9AD9-469C-90F4-9FD0979A5F3C}" destId="{770F0871-2BD5-49BC-A573-5AC2E9B75230}" srcOrd="4" destOrd="0" parTransId="{62C62457-ECBF-4BDA-B374-02AA0C4439E4}" sibTransId="{952C7E2D-C208-4DE2-A26B-2FAF74E5BCDB}"/>
    <dgm:cxn modelId="{FF9506CD-8D2A-447A-8FD8-764775F90AA3}" srcId="{CD52CAB2-9AD9-469C-90F4-9FD0979A5F3C}" destId="{E9652AFF-C4FB-4D3B-B08D-94F82127493C}" srcOrd="8" destOrd="0" parTransId="{E0B2BEFE-FC8E-494D-9343-9EC2AB74BE00}" sibTransId="{15496605-2881-48FB-86A7-36DAB409C9C6}"/>
    <dgm:cxn modelId="{31FC0BD1-40CD-4679-8FF6-83EF95E09B7A}" type="presOf" srcId="{CD52CAB2-9AD9-469C-90F4-9FD0979A5F3C}" destId="{2C0C8EFD-2DEA-44E2-A628-5D4E9CFDE7A0}" srcOrd="0" destOrd="0" presId="urn:microsoft.com/office/officeart/2008/layout/VerticalCurvedList"/>
    <dgm:cxn modelId="{FBDAA0E9-7C38-4473-A479-A93EEAB4FA9A}" type="presOf" srcId="{34C40F41-4DE2-4E59-B1CC-6FB98A5600E7}" destId="{6F01B79E-DCF9-4120-9980-377D0CECBF32}" srcOrd="0" destOrd="0" presId="urn:microsoft.com/office/officeart/2008/layout/VerticalCurvedList"/>
    <dgm:cxn modelId="{E14903F5-D165-4585-BE62-3F2843EFFE97}" type="presOf" srcId="{770F0871-2BD5-49BC-A573-5AC2E9B75230}" destId="{7F2AABEA-D554-40CC-AAC7-3589DF41CE29}" srcOrd="0" destOrd="0" presId="urn:microsoft.com/office/officeart/2008/layout/VerticalCurvedList"/>
    <dgm:cxn modelId="{F1B842F8-08DC-40BF-988E-5550F4CA7E9C}" type="presOf" srcId="{DB7ABA5F-EBCD-49A2-8605-DFDE8EB0CB72}" destId="{5A7655F8-0B5D-41D9-AC9E-32A76F6E0B4E}" srcOrd="0" destOrd="0" presId="urn:microsoft.com/office/officeart/2008/layout/VerticalCurvedList"/>
    <dgm:cxn modelId="{70B1D2F8-2281-479A-B6B3-FFD68BE5B5DD}" srcId="{CD52CAB2-9AD9-469C-90F4-9FD0979A5F3C}" destId="{2CC043C9-410E-4F74-BAC5-A3E071FCB678}" srcOrd="2" destOrd="0" parTransId="{28B67DAC-E5CE-4FCB-BB01-397FDD67B0AC}" sibTransId="{591EE86E-AC37-4088-8900-A594B161E69F}"/>
    <dgm:cxn modelId="{DD07FAD1-9F69-4CDA-A18B-59B4B8BD6FED}" type="presParOf" srcId="{2C0C8EFD-2DEA-44E2-A628-5D4E9CFDE7A0}" destId="{921CECF5-6A45-4465-9127-CD08779032E0}" srcOrd="0" destOrd="0" presId="urn:microsoft.com/office/officeart/2008/layout/VerticalCurvedList"/>
    <dgm:cxn modelId="{009DBC7F-1A72-4685-9EEB-B306683AF859}" type="presParOf" srcId="{921CECF5-6A45-4465-9127-CD08779032E0}" destId="{44791153-E6C0-4EF7-B8CF-F919A1A13AF6}" srcOrd="0" destOrd="0" presId="urn:microsoft.com/office/officeart/2008/layout/VerticalCurvedList"/>
    <dgm:cxn modelId="{349D41A7-00BE-4EB2-8094-94EBBAC29D72}" type="presParOf" srcId="{44791153-E6C0-4EF7-B8CF-F919A1A13AF6}" destId="{4A59629F-2CC7-4302-84BA-2274C2FE12DB}" srcOrd="0" destOrd="0" presId="urn:microsoft.com/office/officeart/2008/layout/VerticalCurvedList"/>
    <dgm:cxn modelId="{99B9804C-0C50-497E-A768-0E8E941FDC50}" type="presParOf" srcId="{44791153-E6C0-4EF7-B8CF-F919A1A13AF6}" destId="{6F01B79E-DCF9-4120-9980-377D0CECBF32}" srcOrd="1" destOrd="0" presId="urn:microsoft.com/office/officeart/2008/layout/VerticalCurvedList"/>
    <dgm:cxn modelId="{EE4530DD-60A4-4DA5-8695-B6BEEA049EAE}" type="presParOf" srcId="{44791153-E6C0-4EF7-B8CF-F919A1A13AF6}" destId="{2702A30A-CF83-4798-83B5-774038BEA1CA}" srcOrd="2" destOrd="0" presId="urn:microsoft.com/office/officeart/2008/layout/VerticalCurvedList"/>
    <dgm:cxn modelId="{4C007883-C680-4370-80F5-920E337BFC1B}" type="presParOf" srcId="{44791153-E6C0-4EF7-B8CF-F919A1A13AF6}" destId="{0536EA46-B4C1-4EA2-A18B-0B7182D18462}" srcOrd="3" destOrd="0" presId="urn:microsoft.com/office/officeart/2008/layout/VerticalCurvedList"/>
    <dgm:cxn modelId="{48CE3B32-FFEA-403D-BE98-80DCB0FDBCDF}" type="presParOf" srcId="{921CECF5-6A45-4465-9127-CD08779032E0}" destId="{8597AFF6-282F-412E-9433-F387463C9D2A}" srcOrd="1" destOrd="0" presId="urn:microsoft.com/office/officeart/2008/layout/VerticalCurvedList"/>
    <dgm:cxn modelId="{EE17537E-3D6B-4728-9919-670E3AD83B51}" type="presParOf" srcId="{921CECF5-6A45-4465-9127-CD08779032E0}" destId="{5E70F311-3298-4999-AF27-2BB78B019303}" srcOrd="2" destOrd="0" presId="urn:microsoft.com/office/officeart/2008/layout/VerticalCurvedList"/>
    <dgm:cxn modelId="{9D1B287D-FC01-4465-B56A-A744960B20B7}" type="presParOf" srcId="{5E70F311-3298-4999-AF27-2BB78B019303}" destId="{6EA8C65F-D0CE-4424-9116-EB4F083C2FFF}" srcOrd="0" destOrd="0" presId="urn:microsoft.com/office/officeart/2008/layout/VerticalCurvedList"/>
    <dgm:cxn modelId="{CC2515D8-4897-4B03-96D2-5E5D46A8B306}" type="presParOf" srcId="{921CECF5-6A45-4465-9127-CD08779032E0}" destId="{D93D434A-45C2-49DF-9A5E-039D6C5FABA9}" srcOrd="3" destOrd="0" presId="urn:microsoft.com/office/officeart/2008/layout/VerticalCurvedList"/>
    <dgm:cxn modelId="{F83AED50-DC9F-49BB-879A-2E58B3444680}" type="presParOf" srcId="{921CECF5-6A45-4465-9127-CD08779032E0}" destId="{5925BD4D-30D5-4A3E-9224-899285F56952}" srcOrd="4" destOrd="0" presId="urn:microsoft.com/office/officeart/2008/layout/VerticalCurvedList"/>
    <dgm:cxn modelId="{C9613B1E-B04D-402E-9725-F6560205E079}" type="presParOf" srcId="{5925BD4D-30D5-4A3E-9224-899285F56952}" destId="{C09D5842-C864-4648-AFAA-A2340CD4A473}" srcOrd="0" destOrd="0" presId="urn:microsoft.com/office/officeart/2008/layout/VerticalCurvedList"/>
    <dgm:cxn modelId="{8CE84081-D31F-4A4C-8DF5-2577DB9F9B66}" type="presParOf" srcId="{921CECF5-6A45-4465-9127-CD08779032E0}" destId="{9FF62B90-9635-438A-9D07-7435BBCF1CB1}" srcOrd="5" destOrd="0" presId="urn:microsoft.com/office/officeart/2008/layout/VerticalCurvedList"/>
    <dgm:cxn modelId="{84171EBE-D343-4454-9C6C-EEBC6201D445}" type="presParOf" srcId="{921CECF5-6A45-4465-9127-CD08779032E0}" destId="{038E1B31-63B1-4A88-9E0E-97563B122B12}" srcOrd="6" destOrd="0" presId="urn:microsoft.com/office/officeart/2008/layout/VerticalCurvedList"/>
    <dgm:cxn modelId="{51E229C3-9715-40B2-BFB0-673442CD7C1F}" type="presParOf" srcId="{038E1B31-63B1-4A88-9E0E-97563B122B12}" destId="{65425E35-24AA-4BC6-9E29-51C3AD0A57CB}" srcOrd="0" destOrd="0" presId="urn:microsoft.com/office/officeart/2008/layout/VerticalCurvedList"/>
    <dgm:cxn modelId="{9D529852-73C5-4668-9E9F-853B6261325A}" type="presParOf" srcId="{921CECF5-6A45-4465-9127-CD08779032E0}" destId="{6AECB6E7-8DF9-47D5-AB4B-996942239127}" srcOrd="7" destOrd="0" presId="urn:microsoft.com/office/officeart/2008/layout/VerticalCurvedList"/>
    <dgm:cxn modelId="{D9D8796C-0A7E-425D-8297-7A9A9753A128}" type="presParOf" srcId="{921CECF5-6A45-4465-9127-CD08779032E0}" destId="{40CE1C61-BF64-48BD-972C-AB7A9F3093D0}" srcOrd="8" destOrd="0" presId="urn:microsoft.com/office/officeart/2008/layout/VerticalCurvedList"/>
    <dgm:cxn modelId="{FBD07B9E-2800-4347-A058-FB1369E24BEA}" type="presParOf" srcId="{40CE1C61-BF64-48BD-972C-AB7A9F3093D0}" destId="{BDDD31AA-9ADA-4028-9C50-5FBAD8573EFA}" srcOrd="0" destOrd="0" presId="urn:microsoft.com/office/officeart/2008/layout/VerticalCurvedList"/>
    <dgm:cxn modelId="{3E7E020B-F466-41D1-9614-85C469C69E18}" type="presParOf" srcId="{921CECF5-6A45-4465-9127-CD08779032E0}" destId="{7F2AABEA-D554-40CC-AAC7-3589DF41CE29}" srcOrd="9" destOrd="0" presId="urn:microsoft.com/office/officeart/2008/layout/VerticalCurvedList"/>
    <dgm:cxn modelId="{FBFD7187-1C19-47C0-8E89-BBD5987B4827}" type="presParOf" srcId="{921CECF5-6A45-4465-9127-CD08779032E0}" destId="{4E9C3448-06C9-472F-A30B-E93DBCA3A2A5}" srcOrd="10" destOrd="0" presId="urn:microsoft.com/office/officeart/2008/layout/VerticalCurvedList"/>
    <dgm:cxn modelId="{C5CEDAA7-CFDE-4A04-9EA1-7794EE2E2049}" type="presParOf" srcId="{4E9C3448-06C9-472F-A30B-E93DBCA3A2A5}" destId="{E5D1AFA9-B69B-44C9-84CF-D15F04290D52}" srcOrd="0" destOrd="0" presId="urn:microsoft.com/office/officeart/2008/layout/VerticalCurvedList"/>
    <dgm:cxn modelId="{A6CA225B-3251-4551-A4D9-0C3D2E4A57CB}" type="presParOf" srcId="{921CECF5-6A45-4465-9127-CD08779032E0}" destId="{9F3F2C47-6BF3-46D5-997E-3FFF1B798D7C}" srcOrd="11" destOrd="0" presId="urn:microsoft.com/office/officeart/2008/layout/VerticalCurvedList"/>
    <dgm:cxn modelId="{CFABFE01-60BC-4FB1-A306-511F91879073}" type="presParOf" srcId="{921CECF5-6A45-4465-9127-CD08779032E0}" destId="{806F44E9-1AC2-4118-872B-60DF85C992BD}" srcOrd="12" destOrd="0" presId="urn:microsoft.com/office/officeart/2008/layout/VerticalCurvedList"/>
    <dgm:cxn modelId="{2DDE9970-FB9E-44EF-BCEB-D280311A0CF9}" type="presParOf" srcId="{806F44E9-1AC2-4118-872B-60DF85C992BD}" destId="{3408CAE9-AF82-425A-9923-6C2B82FA754C}" srcOrd="0" destOrd="0" presId="urn:microsoft.com/office/officeart/2008/layout/VerticalCurvedList"/>
    <dgm:cxn modelId="{DF842E52-C256-40E1-A68A-CB378B8EFF91}" type="presParOf" srcId="{921CECF5-6A45-4465-9127-CD08779032E0}" destId="{5A7655F8-0B5D-41D9-AC9E-32A76F6E0B4E}" srcOrd="13" destOrd="0" presId="urn:microsoft.com/office/officeart/2008/layout/VerticalCurvedList"/>
    <dgm:cxn modelId="{952F3AD1-AD4B-4E14-B58A-5687CA44F6AD}" type="presParOf" srcId="{921CECF5-6A45-4465-9127-CD08779032E0}" destId="{1337B7CD-9E72-4D40-A2A0-AA57BCFB21B4}" srcOrd="14" destOrd="0" presId="urn:microsoft.com/office/officeart/2008/layout/VerticalCurvedList"/>
    <dgm:cxn modelId="{B19FF086-6DBD-4581-882A-DF4F13C892D0}" type="presParOf" srcId="{1337B7CD-9E72-4D40-A2A0-AA57BCFB21B4}" destId="{7A1FD68E-9F16-478E-AD95-804775FDFE8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7582D8-F4CD-48D0-8A2B-69250F54C474}">
      <dsp:nvSpPr>
        <dsp:cNvPr id="0" name=""/>
        <dsp:cNvSpPr/>
      </dsp:nvSpPr>
      <dsp:spPr>
        <a:xfrm rot="5400000">
          <a:off x="934216" y="1160835"/>
          <a:ext cx="1019466" cy="116062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5DA67F-1C6F-4DFA-8631-3AF373C65165}">
      <dsp:nvSpPr>
        <dsp:cNvPr id="0" name=""/>
        <dsp:cNvSpPr/>
      </dsp:nvSpPr>
      <dsp:spPr>
        <a:xfrm>
          <a:off x="664119" y="30737"/>
          <a:ext cx="1716181" cy="120127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 dirty="0"/>
            <a:t>1</a:t>
          </a:r>
        </a:p>
      </dsp:txBody>
      <dsp:txXfrm>
        <a:off x="722771" y="89389"/>
        <a:ext cx="1598877" cy="1083967"/>
      </dsp:txXfrm>
    </dsp:sp>
    <dsp:sp modelId="{590259E2-3029-405B-B4B1-9E423B0627BD}">
      <dsp:nvSpPr>
        <dsp:cNvPr id="0" name=""/>
        <dsp:cNvSpPr/>
      </dsp:nvSpPr>
      <dsp:spPr>
        <a:xfrm>
          <a:off x="2686331" y="122129"/>
          <a:ext cx="3912041" cy="970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Концепция преподавания предметной области «Технология </a:t>
          </a:r>
        </a:p>
      </dsp:txBody>
      <dsp:txXfrm>
        <a:off x="2686331" y="122129"/>
        <a:ext cx="3912041" cy="970920"/>
      </dsp:txXfrm>
    </dsp:sp>
    <dsp:sp modelId="{DAB922AA-A61E-4172-A5C8-5D526870F75A}">
      <dsp:nvSpPr>
        <dsp:cNvPr id="0" name=""/>
        <dsp:cNvSpPr/>
      </dsp:nvSpPr>
      <dsp:spPr>
        <a:xfrm rot="5400000">
          <a:off x="2996438" y="2510259"/>
          <a:ext cx="1019466" cy="116062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B24ACB-D90C-46B2-A960-229CE2BE02EF}">
      <dsp:nvSpPr>
        <dsp:cNvPr id="0" name=""/>
        <dsp:cNvSpPr/>
      </dsp:nvSpPr>
      <dsp:spPr>
        <a:xfrm>
          <a:off x="2726341" y="1380161"/>
          <a:ext cx="1716181" cy="120127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 dirty="0"/>
            <a:t>2</a:t>
          </a:r>
        </a:p>
      </dsp:txBody>
      <dsp:txXfrm>
        <a:off x="2784993" y="1438813"/>
        <a:ext cx="1598877" cy="1083967"/>
      </dsp:txXfrm>
    </dsp:sp>
    <dsp:sp modelId="{91DA92C8-5D50-4CD7-AAC7-C631671B98C6}">
      <dsp:nvSpPr>
        <dsp:cNvPr id="0" name=""/>
        <dsp:cNvSpPr/>
      </dsp:nvSpPr>
      <dsp:spPr>
        <a:xfrm>
          <a:off x="4716162" y="1468000"/>
          <a:ext cx="3455380" cy="970920"/>
        </a:xfrm>
        <a:prstGeom prst="rect">
          <a:avLst/>
        </a:prstGeom>
        <a:noFill/>
        <a:ln w="28575">
          <a:solidFill>
            <a:srgbClr val="FF0000"/>
          </a:solidFill>
        </a:ln>
        <a:effectLst/>
        <a:scene3d>
          <a:camera prst="perspectiveLeft"/>
          <a:lightRig rig="threePt" dir="t"/>
        </a:scene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ФГОС начального и основного общего образования</a:t>
          </a:r>
        </a:p>
      </dsp:txBody>
      <dsp:txXfrm>
        <a:off x="4716162" y="1468000"/>
        <a:ext cx="3455380" cy="970920"/>
      </dsp:txXfrm>
    </dsp:sp>
    <dsp:sp modelId="{744901B6-CBF0-4973-B030-3DB15923FF8C}">
      <dsp:nvSpPr>
        <dsp:cNvPr id="0" name=""/>
        <dsp:cNvSpPr/>
      </dsp:nvSpPr>
      <dsp:spPr>
        <a:xfrm rot="5400000">
          <a:off x="5058659" y="3859683"/>
          <a:ext cx="1019466" cy="116062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CB0582-2BF3-4D38-A310-1C541D03DF2B}">
      <dsp:nvSpPr>
        <dsp:cNvPr id="0" name=""/>
        <dsp:cNvSpPr/>
      </dsp:nvSpPr>
      <dsp:spPr>
        <a:xfrm>
          <a:off x="4788563" y="2729584"/>
          <a:ext cx="1716181" cy="120127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 dirty="0"/>
            <a:t>3</a:t>
          </a:r>
        </a:p>
      </dsp:txBody>
      <dsp:txXfrm>
        <a:off x="4847215" y="2788236"/>
        <a:ext cx="1598877" cy="1083967"/>
      </dsp:txXfrm>
    </dsp:sp>
    <dsp:sp modelId="{9CCD09DE-819F-407B-AA57-126328FD7295}">
      <dsp:nvSpPr>
        <dsp:cNvPr id="0" name=""/>
        <dsp:cNvSpPr/>
      </dsp:nvSpPr>
      <dsp:spPr>
        <a:xfrm>
          <a:off x="6863563" y="2844153"/>
          <a:ext cx="2367522" cy="970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100" kern="1200" dirty="0"/>
            <a:t>Примерная ООП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100" kern="1200" dirty="0"/>
            <a:t>   НОО и ООО</a:t>
          </a:r>
        </a:p>
      </dsp:txBody>
      <dsp:txXfrm>
        <a:off x="6863563" y="2844153"/>
        <a:ext cx="2367522" cy="970920"/>
      </dsp:txXfrm>
    </dsp:sp>
    <dsp:sp modelId="{3C678977-CD05-4776-B59D-75A1C309418D}">
      <dsp:nvSpPr>
        <dsp:cNvPr id="0" name=""/>
        <dsp:cNvSpPr/>
      </dsp:nvSpPr>
      <dsp:spPr>
        <a:xfrm>
          <a:off x="6850785" y="4079008"/>
          <a:ext cx="1716181" cy="120127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 dirty="0"/>
            <a:t>4</a:t>
          </a:r>
        </a:p>
      </dsp:txBody>
      <dsp:txXfrm>
        <a:off x="6909437" y="4137660"/>
        <a:ext cx="1598877" cy="10839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41E585-D859-49D9-86EB-94201B015107}">
      <dsp:nvSpPr>
        <dsp:cNvPr id="0" name=""/>
        <dsp:cNvSpPr/>
      </dsp:nvSpPr>
      <dsp:spPr>
        <a:xfrm>
          <a:off x="3080" y="587032"/>
          <a:ext cx="2444055" cy="14664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Технологии, профессии и производства</a:t>
          </a:r>
        </a:p>
      </dsp:txBody>
      <dsp:txXfrm>
        <a:off x="3080" y="587032"/>
        <a:ext cx="2444055" cy="1466433"/>
      </dsp:txXfrm>
    </dsp:sp>
    <dsp:sp modelId="{342AD2EB-9D4D-4359-9D24-7E58967535A5}">
      <dsp:nvSpPr>
        <dsp:cNvPr id="0" name=""/>
        <dsp:cNvSpPr/>
      </dsp:nvSpPr>
      <dsp:spPr>
        <a:xfrm>
          <a:off x="2691541" y="587032"/>
          <a:ext cx="2444055" cy="14664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Технологии работы с бумагой и картоном</a:t>
          </a:r>
        </a:p>
      </dsp:txBody>
      <dsp:txXfrm>
        <a:off x="2691541" y="587032"/>
        <a:ext cx="2444055" cy="1466433"/>
      </dsp:txXfrm>
    </dsp:sp>
    <dsp:sp modelId="{BDE63B14-E4D1-4275-A49D-9F3FFF985DC1}">
      <dsp:nvSpPr>
        <dsp:cNvPr id="0" name=""/>
        <dsp:cNvSpPr/>
      </dsp:nvSpPr>
      <dsp:spPr>
        <a:xfrm>
          <a:off x="5380002" y="587032"/>
          <a:ext cx="2444055" cy="146643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Технологии работы с пластичными материалами</a:t>
          </a:r>
        </a:p>
      </dsp:txBody>
      <dsp:txXfrm>
        <a:off x="5380002" y="587032"/>
        <a:ext cx="2444055" cy="1466433"/>
      </dsp:txXfrm>
    </dsp:sp>
    <dsp:sp modelId="{42C8CB38-670E-48AA-A377-03C4DB1110FF}">
      <dsp:nvSpPr>
        <dsp:cNvPr id="0" name=""/>
        <dsp:cNvSpPr/>
      </dsp:nvSpPr>
      <dsp:spPr>
        <a:xfrm>
          <a:off x="8068463" y="587032"/>
          <a:ext cx="2444055" cy="146643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Технологии работы с природными материалами</a:t>
          </a:r>
        </a:p>
      </dsp:txBody>
      <dsp:txXfrm>
        <a:off x="8068463" y="587032"/>
        <a:ext cx="2444055" cy="1466433"/>
      </dsp:txXfrm>
    </dsp:sp>
    <dsp:sp modelId="{466FAF58-9170-4863-8B9A-AB4F0E851896}">
      <dsp:nvSpPr>
        <dsp:cNvPr id="0" name=""/>
        <dsp:cNvSpPr/>
      </dsp:nvSpPr>
      <dsp:spPr>
        <a:xfrm>
          <a:off x="3080" y="2297871"/>
          <a:ext cx="2444055" cy="146643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Технологии работы с текстильными материалами</a:t>
          </a:r>
        </a:p>
      </dsp:txBody>
      <dsp:txXfrm>
        <a:off x="3080" y="2297871"/>
        <a:ext cx="2444055" cy="1466433"/>
      </dsp:txXfrm>
    </dsp:sp>
    <dsp:sp modelId="{043C31CF-453E-4648-B55D-3187A792B3FC}">
      <dsp:nvSpPr>
        <dsp:cNvPr id="0" name=""/>
        <dsp:cNvSpPr/>
      </dsp:nvSpPr>
      <dsp:spPr>
        <a:xfrm>
          <a:off x="2691541" y="2297871"/>
          <a:ext cx="2444055" cy="14664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>
              <a:solidFill>
                <a:schemeClr val="bg2">
                  <a:lumMod val="25000"/>
                </a:schemeClr>
              </a:solidFill>
            </a:rPr>
            <a:t>Технология работы с конструктором*</a:t>
          </a:r>
        </a:p>
      </dsp:txBody>
      <dsp:txXfrm>
        <a:off x="2691541" y="2297871"/>
        <a:ext cx="2444055" cy="1466433"/>
      </dsp:txXfrm>
    </dsp:sp>
    <dsp:sp modelId="{81677B3C-13AE-4FC5-B8A4-54BD0250E42D}">
      <dsp:nvSpPr>
        <dsp:cNvPr id="0" name=""/>
        <dsp:cNvSpPr/>
      </dsp:nvSpPr>
      <dsp:spPr>
        <a:xfrm>
          <a:off x="5380002" y="2297871"/>
          <a:ext cx="2444055" cy="14664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>
              <a:solidFill>
                <a:schemeClr val="bg2">
                  <a:lumMod val="25000"/>
                </a:schemeClr>
              </a:solidFill>
            </a:rPr>
            <a:t>Робототехника*</a:t>
          </a:r>
        </a:p>
      </dsp:txBody>
      <dsp:txXfrm>
        <a:off x="5380002" y="2297871"/>
        <a:ext cx="2444055" cy="1466433"/>
      </dsp:txXfrm>
    </dsp:sp>
    <dsp:sp modelId="{54F2E24D-5ED0-462A-BB76-904D714F1BF9}">
      <dsp:nvSpPr>
        <dsp:cNvPr id="0" name=""/>
        <dsp:cNvSpPr/>
      </dsp:nvSpPr>
      <dsp:spPr>
        <a:xfrm>
          <a:off x="8071544" y="2297871"/>
          <a:ext cx="2444055" cy="146643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>
              <a:solidFill>
                <a:schemeClr val="bg2">
                  <a:lumMod val="25000"/>
                </a:schemeClr>
              </a:solidFill>
            </a:rPr>
            <a:t>ИКТ*</a:t>
          </a:r>
        </a:p>
      </dsp:txBody>
      <dsp:txXfrm>
        <a:off x="8071544" y="2297871"/>
        <a:ext cx="2444055" cy="14664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41E585-D859-49D9-86EB-94201B015107}">
      <dsp:nvSpPr>
        <dsp:cNvPr id="0" name=""/>
        <dsp:cNvSpPr/>
      </dsp:nvSpPr>
      <dsp:spPr>
        <a:xfrm>
          <a:off x="582645" y="1178"/>
          <a:ext cx="2174490" cy="13046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Производство и технологии</a:t>
          </a:r>
        </a:p>
      </dsp:txBody>
      <dsp:txXfrm>
        <a:off x="582645" y="1178"/>
        <a:ext cx="2174490" cy="1304694"/>
      </dsp:txXfrm>
    </dsp:sp>
    <dsp:sp modelId="{342AD2EB-9D4D-4359-9D24-7E58967535A5}">
      <dsp:nvSpPr>
        <dsp:cNvPr id="0" name=""/>
        <dsp:cNvSpPr/>
      </dsp:nvSpPr>
      <dsp:spPr>
        <a:xfrm>
          <a:off x="2974584" y="1178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Технологии обработки материалов, пищевых продуктов</a:t>
          </a:r>
        </a:p>
      </dsp:txBody>
      <dsp:txXfrm>
        <a:off x="2974584" y="1178"/>
        <a:ext cx="2174490" cy="1304694"/>
      </dsp:txXfrm>
    </dsp:sp>
    <dsp:sp modelId="{BDE63B14-E4D1-4275-A49D-9F3FFF985DC1}">
      <dsp:nvSpPr>
        <dsp:cNvPr id="0" name=""/>
        <dsp:cNvSpPr/>
      </dsp:nvSpPr>
      <dsp:spPr>
        <a:xfrm>
          <a:off x="5366524" y="1178"/>
          <a:ext cx="2174490" cy="130469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Робототехника</a:t>
          </a:r>
        </a:p>
      </dsp:txBody>
      <dsp:txXfrm>
        <a:off x="5366524" y="1178"/>
        <a:ext cx="2174490" cy="1304694"/>
      </dsp:txXfrm>
    </dsp:sp>
    <dsp:sp modelId="{42C8CB38-670E-48AA-A377-03C4DB1110FF}">
      <dsp:nvSpPr>
        <dsp:cNvPr id="0" name=""/>
        <dsp:cNvSpPr/>
      </dsp:nvSpPr>
      <dsp:spPr>
        <a:xfrm>
          <a:off x="7758464" y="1178"/>
          <a:ext cx="2174490" cy="130469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Автоматизированные системы</a:t>
          </a:r>
        </a:p>
      </dsp:txBody>
      <dsp:txXfrm>
        <a:off x="7758464" y="1178"/>
        <a:ext cx="2174490" cy="1304694"/>
      </dsp:txXfrm>
    </dsp:sp>
    <dsp:sp modelId="{466FAF58-9170-4863-8B9A-AB4F0E851896}">
      <dsp:nvSpPr>
        <dsp:cNvPr id="0" name=""/>
        <dsp:cNvSpPr/>
      </dsp:nvSpPr>
      <dsp:spPr>
        <a:xfrm>
          <a:off x="582645" y="1523321"/>
          <a:ext cx="2174490" cy="130469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3</a:t>
          </a:r>
          <a:r>
            <a:rPr lang="en-US" sz="1700" kern="1200" dirty="0"/>
            <a:t>D</a:t>
          </a:r>
          <a:r>
            <a:rPr lang="ru-RU" sz="1700" kern="1200" dirty="0"/>
            <a:t> моделирование</a:t>
          </a:r>
        </a:p>
      </dsp:txBody>
      <dsp:txXfrm>
        <a:off x="582645" y="1523321"/>
        <a:ext cx="2174490" cy="1304694"/>
      </dsp:txXfrm>
    </dsp:sp>
    <dsp:sp modelId="{043C31CF-453E-4648-B55D-3187A792B3FC}">
      <dsp:nvSpPr>
        <dsp:cNvPr id="0" name=""/>
        <dsp:cNvSpPr/>
      </dsp:nvSpPr>
      <dsp:spPr>
        <a:xfrm>
          <a:off x="2974584" y="1523321"/>
          <a:ext cx="2174490" cy="13046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chemeClr val="bg1"/>
              </a:solidFill>
            </a:rPr>
            <a:t>Прототипирование</a:t>
          </a:r>
        </a:p>
      </dsp:txBody>
      <dsp:txXfrm>
        <a:off x="2974584" y="1523321"/>
        <a:ext cx="2174490" cy="1304694"/>
      </dsp:txXfrm>
    </dsp:sp>
    <dsp:sp modelId="{81677B3C-13AE-4FC5-B8A4-54BD0250E42D}">
      <dsp:nvSpPr>
        <dsp:cNvPr id="0" name=""/>
        <dsp:cNvSpPr/>
      </dsp:nvSpPr>
      <dsp:spPr>
        <a:xfrm>
          <a:off x="5366524" y="1523321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rgbClr val="FFFF00"/>
              </a:solidFill>
            </a:rPr>
            <a:t>Макетирование</a:t>
          </a:r>
        </a:p>
      </dsp:txBody>
      <dsp:txXfrm>
        <a:off x="5366524" y="1523321"/>
        <a:ext cx="2174490" cy="1304694"/>
      </dsp:txXfrm>
    </dsp:sp>
    <dsp:sp modelId="{54F2E24D-5ED0-462A-BB76-904D714F1BF9}">
      <dsp:nvSpPr>
        <dsp:cNvPr id="0" name=""/>
        <dsp:cNvSpPr/>
      </dsp:nvSpPr>
      <dsp:spPr>
        <a:xfrm>
          <a:off x="7797213" y="1523321"/>
          <a:ext cx="2174490" cy="130469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chemeClr val="bg1"/>
              </a:solidFill>
            </a:rPr>
            <a:t>Компьютерная графика, черчение</a:t>
          </a:r>
        </a:p>
      </dsp:txBody>
      <dsp:txXfrm>
        <a:off x="7797213" y="1523321"/>
        <a:ext cx="2174490" cy="1304694"/>
      </dsp:txXfrm>
    </dsp:sp>
    <dsp:sp modelId="{4B569769-2CD8-4512-979D-C01810E045EB}">
      <dsp:nvSpPr>
        <dsp:cNvPr id="0" name=""/>
        <dsp:cNvSpPr/>
      </dsp:nvSpPr>
      <dsp:spPr>
        <a:xfrm>
          <a:off x="2974584" y="3045465"/>
          <a:ext cx="2174490" cy="130469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rgbClr val="FFFF00"/>
              </a:solidFill>
            </a:rPr>
            <a:t>Растениеводство</a:t>
          </a:r>
        </a:p>
      </dsp:txBody>
      <dsp:txXfrm>
        <a:off x="2974584" y="3045465"/>
        <a:ext cx="2174490" cy="1304694"/>
      </dsp:txXfrm>
    </dsp:sp>
    <dsp:sp modelId="{07BB93AE-867E-4AEA-8418-5CEA117110B0}">
      <dsp:nvSpPr>
        <dsp:cNvPr id="0" name=""/>
        <dsp:cNvSpPr/>
      </dsp:nvSpPr>
      <dsp:spPr>
        <a:xfrm>
          <a:off x="5366524" y="3045465"/>
          <a:ext cx="2174490" cy="130469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rgbClr val="FFFF00"/>
              </a:solidFill>
            </a:rPr>
            <a:t>Животноводство</a:t>
          </a:r>
        </a:p>
      </dsp:txBody>
      <dsp:txXfrm>
        <a:off x="5366524" y="3045465"/>
        <a:ext cx="2174490" cy="13046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41E585-D859-49D9-86EB-94201B015107}">
      <dsp:nvSpPr>
        <dsp:cNvPr id="0" name=""/>
        <dsp:cNvSpPr/>
      </dsp:nvSpPr>
      <dsp:spPr>
        <a:xfrm>
          <a:off x="3080" y="587032"/>
          <a:ext cx="2444055" cy="14664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Электроника</a:t>
          </a:r>
        </a:p>
      </dsp:txBody>
      <dsp:txXfrm>
        <a:off x="3080" y="587032"/>
        <a:ext cx="2444055" cy="1466433"/>
      </dsp:txXfrm>
    </dsp:sp>
    <dsp:sp modelId="{342AD2EB-9D4D-4359-9D24-7E58967535A5}">
      <dsp:nvSpPr>
        <dsp:cNvPr id="0" name=""/>
        <dsp:cNvSpPr/>
      </dsp:nvSpPr>
      <dsp:spPr>
        <a:xfrm>
          <a:off x="2691541" y="587032"/>
          <a:ext cx="2444055" cy="14664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Интернет вещей</a:t>
          </a:r>
        </a:p>
      </dsp:txBody>
      <dsp:txXfrm>
        <a:off x="2691541" y="587032"/>
        <a:ext cx="2444055" cy="1466433"/>
      </dsp:txXfrm>
    </dsp:sp>
    <dsp:sp modelId="{BDE63B14-E4D1-4275-A49D-9F3FFF985DC1}">
      <dsp:nvSpPr>
        <dsp:cNvPr id="0" name=""/>
        <dsp:cNvSpPr/>
      </dsp:nvSpPr>
      <dsp:spPr>
        <a:xfrm>
          <a:off x="5380002" y="587032"/>
          <a:ext cx="2444055" cy="146643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Веб-технологии</a:t>
          </a:r>
        </a:p>
      </dsp:txBody>
      <dsp:txXfrm>
        <a:off x="5380002" y="587032"/>
        <a:ext cx="2444055" cy="1466433"/>
      </dsp:txXfrm>
    </dsp:sp>
    <dsp:sp modelId="{42C8CB38-670E-48AA-A377-03C4DB1110FF}">
      <dsp:nvSpPr>
        <dsp:cNvPr id="0" name=""/>
        <dsp:cNvSpPr/>
      </dsp:nvSpPr>
      <dsp:spPr>
        <a:xfrm>
          <a:off x="8068463" y="587032"/>
          <a:ext cx="2444055" cy="146643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Инженерный дизайн</a:t>
          </a:r>
        </a:p>
      </dsp:txBody>
      <dsp:txXfrm>
        <a:off x="8068463" y="587032"/>
        <a:ext cx="2444055" cy="1466433"/>
      </dsp:txXfrm>
    </dsp:sp>
    <dsp:sp modelId="{466FAF58-9170-4863-8B9A-AB4F0E851896}">
      <dsp:nvSpPr>
        <dsp:cNvPr id="0" name=""/>
        <dsp:cNvSpPr/>
      </dsp:nvSpPr>
      <dsp:spPr>
        <a:xfrm>
          <a:off x="1347311" y="2297871"/>
          <a:ext cx="2444055" cy="146643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Агрономия</a:t>
          </a:r>
        </a:p>
      </dsp:txBody>
      <dsp:txXfrm>
        <a:off x="1347311" y="2297871"/>
        <a:ext cx="2444055" cy="1466433"/>
      </dsp:txXfrm>
    </dsp:sp>
    <dsp:sp modelId="{043C31CF-453E-4648-B55D-3187A792B3FC}">
      <dsp:nvSpPr>
        <dsp:cNvPr id="0" name=""/>
        <dsp:cNvSpPr/>
      </dsp:nvSpPr>
      <dsp:spPr>
        <a:xfrm>
          <a:off x="4035772" y="2297871"/>
          <a:ext cx="2444055" cy="14664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chemeClr val="bg1"/>
              </a:solidFill>
            </a:rPr>
            <a:t>Нанотехнологии</a:t>
          </a:r>
        </a:p>
      </dsp:txBody>
      <dsp:txXfrm>
        <a:off x="4035772" y="2297871"/>
        <a:ext cx="2444055" cy="1466433"/>
      </dsp:txXfrm>
    </dsp:sp>
    <dsp:sp modelId="{81677B3C-13AE-4FC5-B8A4-54BD0250E42D}">
      <dsp:nvSpPr>
        <dsp:cNvPr id="0" name=""/>
        <dsp:cNvSpPr/>
      </dsp:nvSpPr>
      <dsp:spPr>
        <a:xfrm>
          <a:off x="6724233" y="2297871"/>
          <a:ext cx="2444055" cy="14664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rgbClr val="FFFF00"/>
              </a:solidFill>
            </a:rPr>
            <a:t>Кулинария</a:t>
          </a:r>
        </a:p>
      </dsp:txBody>
      <dsp:txXfrm>
        <a:off x="6724233" y="2297871"/>
        <a:ext cx="2444055" cy="14664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8D622-B247-4B82-933F-6F4809129788}">
      <dsp:nvSpPr>
        <dsp:cNvPr id="0" name=""/>
        <dsp:cNvSpPr/>
      </dsp:nvSpPr>
      <dsp:spPr>
        <a:xfrm>
          <a:off x="3443729" y="1961901"/>
          <a:ext cx="1575208" cy="157520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760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/>
            <a:t>Т.О.</a:t>
          </a:r>
          <a:endParaRPr lang="ru-RU" sz="4400" kern="1200" dirty="0"/>
        </a:p>
      </dsp:txBody>
      <dsp:txXfrm>
        <a:off x="3520624" y="2038796"/>
        <a:ext cx="1421418" cy="1421418"/>
      </dsp:txXfrm>
    </dsp:sp>
    <dsp:sp modelId="{D9CB7BD0-F317-40C3-ABAC-D993CA7D624C}">
      <dsp:nvSpPr>
        <dsp:cNvPr id="0" name=""/>
        <dsp:cNvSpPr/>
      </dsp:nvSpPr>
      <dsp:spPr>
        <a:xfrm rot="15155601">
          <a:off x="3382719" y="1519967"/>
          <a:ext cx="92628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26288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F26B2-2221-4286-B998-E6CF65571F96}">
      <dsp:nvSpPr>
        <dsp:cNvPr id="0" name=""/>
        <dsp:cNvSpPr/>
      </dsp:nvSpPr>
      <dsp:spPr>
        <a:xfrm>
          <a:off x="2137237" y="22642"/>
          <a:ext cx="2809278" cy="1055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/>
            <a:t>Инженерно-технологическое</a:t>
          </a:r>
          <a:endParaRPr lang="ru-RU" sz="2800" kern="1200" dirty="0"/>
        </a:p>
      </dsp:txBody>
      <dsp:txXfrm>
        <a:off x="2188757" y="74162"/>
        <a:ext cx="2706238" cy="952349"/>
      </dsp:txXfrm>
    </dsp:sp>
    <dsp:sp modelId="{38DEC720-C864-4C31-9FAF-FDB7B66D9A2F}">
      <dsp:nvSpPr>
        <dsp:cNvPr id="0" name=""/>
        <dsp:cNvSpPr/>
      </dsp:nvSpPr>
      <dsp:spPr>
        <a:xfrm rot="113264">
          <a:off x="5018741" y="2787405"/>
          <a:ext cx="72497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24979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76D076-4FC7-4D0D-84DD-79340545034B}">
      <dsp:nvSpPr>
        <dsp:cNvPr id="0" name=""/>
        <dsp:cNvSpPr/>
      </dsp:nvSpPr>
      <dsp:spPr>
        <a:xfrm>
          <a:off x="5743524" y="2317404"/>
          <a:ext cx="2776360" cy="1055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/>
            <a:t>Агротех-нологическое</a:t>
          </a:r>
          <a:endParaRPr lang="ru-RU" sz="2800" kern="1200" dirty="0"/>
        </a:p>
      </dsp:txBody>
      <dsp:txXfrm>
        <a:off x="5795044" y="2368924"/>
        <a:ext cx="2673320" cy="952349"/>
      </dsp:txXfrm>
    </dsp:sp>
    <dsp:sp modelId="{B0CEB93B-6F2E-4E86-9F05-2EB0F230DEB2}">
      <dsp:nvSpPr>
        <dsp:cNvPr id="0" name=""/>
        <dsp:cNvSpPr/>
      </dsp:nvSpPr>
      <dsp:spPr>
        <a:xfrm rot="7830579">
          <a:off x="2844401" y="3866207"/>
          <a:ext cx="86570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65708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6A141-6582-4E2E-8FEA-3B8220D469BA}">
      <dsp:nvSpPr>
        <dsp:cNvPr id="0" name=""/>
        <dsp:cNvSpPr/>
      </dsp:nvSpPr>
      <dsp:spPr>
        <a:xfrm>
          <a:off x="1153572" y="4195305"/>
          <a:ext cx="2783326" cy="1055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Сервис-технологическое</a:t>
          </a:r>
        </a:p>
      </dsp:txBody>
      <dsp:txXfrm>
        <a:off x="1205092" y="4246825"/>
        <a:ext cx="2680286" cy="9523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01B79E-DCF9-4120-9980-377D0CECBF32}">
      <dsp:nvSpPr>
        <dsp:cNvPr id="0" name=""/>
        <dsp:cNvSpPr/>
      </dsp:nvSpPr>
      <dsp:spPr>
        <a:xfrm>
          <a:off x="-5715808" y="-875412"/>
          <a:ext cx="6809038" cy="6809038"/>
        </a:xfrm>
        <a:prstGeom prst="blockArc">
          <a:avLst>
            <a:gd name="adj1" fmla="val 18900000"/>
            <a:gd name="adj2" fmla="val 2700000"/>
            <a:gd name="adj3" fmla="val 317"/>
          </a:avLst>
        </a:pr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97AFF6-282F-412E-9433-F387463C9D2A}">
      <dsp:nvSpPr>
        <dsp:cNvPr id="0" name=""/>
        <dsp:cNvSpPr/>
      </dsp:nvSpPr>
      <dsp:spPr>
        <a:xfrm>
          <a:off x="354833" y="229946"/>
          <a:ext cx="9617646" cy="45969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487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2060"/>
              </a:solidFill>
            </a:rPr>
            <a:t>Материаловедение</a:t>
          </a:r>
        </a:p>
      </dsp:txBody>
      <dsp:txXfrm>
        <a:off x="354833" y="229946"/>
        <a:ext cx="9617646" cy="459690"/>
      </dsp:txXfrm>
    </dsp:sp>
    <dsp:sp modelId="{6EA8C65F-D0CE-4424-9116-EB4F083C2FFF}">
      <dsp:nvSpPr>
        <dsp:cNvPr id="0" name=""/>
        <dsp:cNvSpPr/>
      </dsp:nvSpPr>
      <dsp:spPr>
        <a:xfrm>
          <a:off x="67527" y="172485"/>
          <a:ext cx="574612" cy="5746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3D434A-45C2-49DF-9A5E-039D6C5FABA9}">
      <dsp:nvSpPr>
        <dsp:cNvPr id="0" name=""/>
        <dsp:cNvSpPr/>
      </dsp:nvSpPr>
      <dsp:spPr>
        <a:xfrm>
          <a:off x="771124" y="919886"/>
          <a:ext cx="9201355" cy="459690"/>
        </a:xfrm>
        <a:prstGeom prst="rect">
          <a:avLst/>
        </a:prstGeom>
        <a:solidFill>
          <a:schemeClr val="accent1">
            <a:shade val="80000"/>
            <a:hueOff val="-71412"/>
            <a:satOff val="897"/>
            <a:lumOff val="545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487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2060"/>
              </a:solidFill>
            </a:rPr>
            <a:t>Техника и технологии</a:t>
          </a:r>
        </a:p>
      </dsp:txBody>
      <dsp:txXfrm>
        <a:off x="771124" y="919886"/>
        <a:ext cx="9201355" cy="459690"/>
      </dsp:txXfrm>
    </dsp:sp>
    <dsp:sp modelId="{C09D5842-C864-4648-AFAA-A2340CD4A473}">
      <dsp:nvSpPr>
        <dsp:cNvPr id="0" name=""/>
        <dsp:cNvSpPr/>
      </dsp:nvSpPr>
      <dsp:spPr>
        <a:xfrm>
          <a:off x="483818" y="862425"/>
          <a:ext cx="574612" cy="5746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-71412"/>
              <a:satOff val="897"/>
              <a:lumOff val="545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F62B90-9635-438A-9D07-7435BBCF1CB1}">
      <dsp:nvSpPr>
        <dsp:cNvPr id="0" name=""/>
        <dsp:cNvSpPr/>
      </dsp:nvSpPr>
      <dsp:spPr>
        <a:xfrm>
          <a:off x="999249" y="1609321"/>
          <a:ext cx="8973229" cy="459690"/>
        </a:xfrm>
        <a:prstGeom prst="rect">
          <a:avLst/>
        </a:prstGeom>
        <a:solidFill>
          <a:schemeClr val="accent1">
            <a:shade val="80000"/>
            <a:hueOff val="-142825"/>
            <a:satOff val="1794"/>
            <a:lumOff val="108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487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2060"/>
              </a:solidFill>
            </a:rPr>
            <a:t>НТИ и технологическая документация</a:t>
          </a:r>
        </a:p>
      </dsp:txBody>
      <dsp:txXfrm>
        <a:off x="999249" y="1609321"/>
        <a:ext cx="8973229" cy="459690"/>
      </dsp:txXfrm>
    </dsp:sp>
    <dsp:sp modelId="{65425E35-24AA-4BC6-9E29-51C3AD0A57CB}">
      <dsp:nvSpPr>
        <dsp:cNvPr id="0" name=""/>
        <dsp:cNvSpPr/>
      </dsp:nvSpPr>
      <dsp:spPr>
        <a:xfrm>
          <a:off x="711943" y="1551859"/>
          <a:ext cx="574612" cy="5746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-142825"/>
              <a:satOff val="1794"/>
              <a:lumOff val="1089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ECB6E7-8DF9-47D5-AB4B-996942239127}">
      <dsp:nvSpPr>
        <dsp:cNvPr id="0" name=""/>
        <dsp:cNvSpPr/>
      </dsp:nvSpPr>
      <dsp:spPr>
        <a:xfrm>
          <a:off x="1072088" y="2299261"/>
          <a:ext cx="8900391" cy="459690"/>
        </a:xfrm>
        <a:prstGeom prst="rect">
          <a:avLst/>
        </a:prstGeom>
        <a:solidFill>
          <a:schemeClr val="accent1">
            <a:shade val="80000"/>
            <a:hueOff val="-214237"/>
            <a:satOff val="2691"/>
            <a:lumOff val="163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487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2060"/>
              </a:solidFill>
            </a:rPr>
            <a:t>Проектирование (управление проектами)</a:t>
          </a:r>
        </a:p>
      </dsp:txBody>
      <dsp:txXfrm>
        <a:off x="1072088" y="2299261"/>
        <a:ext cx="8900391" cy="459690"/>
      </dsp:txXfrm>
    </dsp:sp>
    <dsp:sp modelId="{BDDD31AA-9ADA-4028-9C50-5FBAD8573EFA}">
      <dsp:nvSpPr>
        <dsp:cNvPr id="0" name=""/>
        <dsp:cNvSpPr/>
      </dsp:nvSpPr>
      <dsp:spPr>
        <a:xfrm>
          <a:off x="784781" y="2241800"/>
          <a:ext cx="574612" cy="5746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-214237"/>
              <a:satOff val="2691"/>
              <a:lumOff val="163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2AABEA-D554-40CC-AAC7-3589DF41CE29}">
      <dsp:nvSpPr>
        <dsp:cNvPr id="0" name=""/>
        <dsp:cNvSpPr/>
      </dsp:nvSpPr>
      <dsp:spPr>
        <a:xfrm>
          <a:off x="999249" y="2989201"/>
          <a:ext cx="8973229" cy="459690"/>
        </a:xfrm>
        <a:prstGeom prst="rect">
          <a:avLst/>
        </a:prstGeom>
        <a:solidFill>
          <a:schemeClr val="accent1">
            <a:shade val="80000"/>
            <a:hueOff val="-285649"/>
            <a:satOff val="3588"/>
            <a:lumOff val="217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487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2060"/>
              </a:solidFill>
            </a:rPr>
            <a:t>….. ………………. … …………………….</a:t>
          </a:r>
        </a:p>
      </dsp:txBody>
      <dsp:txXfrm>
        <a:off x="999249" y="2989201"/>
        <a:ext cx="8973229" cy="459690"/>
      </dsp:txXfrm>
    </dsp:sp>
    <dsp:sp modelId="{E5D1AFA9-B69B-44C9-84CF-D15F04290D52}">
      <dsp:nvSpPr>
        <dsp:cNvPr id="0" name=""/>
        <dsp:cNvSpPr/>
      </dsp:nvSpPr>
      <dsp:spPr>
        <a:xfrm>
          <a:off x="711943" y="2931740"/>
          <a:ext cx="574612" cy="5746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-285649"/>
              <a:satOff val="3588"/>
              <a:lumOff val="217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3F2C47-6BF3-46D5-997E-3FFF1B798D7C}">
      <dsp:nvSpPr>
        <dsp:cNvPr id="0" name=""/>
        <dsp:cNvSpPr/>
      </dsp:nvSpPr>
      <dsp:spPr>
        <a:xfrm>
          <a:off x="771124" y="3678635"/>
          <a:ext cx="9201355" cy="459690"/>
        </a:xfrm>
        <a:prstGeom prst="rect">
          <a:avLst/>
        </a:prstGeom>
        <a:solidFill>
          <a:schemeClr val="accent1">
            <a:shade val="80000"/>
            <a:hueOff val="-357062"/>
            <a:satOff val="4485"/>
            <a:lumOff val="272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487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2060"/>
              </a:solidFill>
            </a:rPr>
            <a:t>Моделирование и конструирование</a:t>
          </a:r>
        </a:p>
      </dsp:txBody>
      <dsp:txXfrm>
        <a:off x="771124" y="3678635"/>
        <a:ext cx="9201355" cy="459690"/>
      </dsp:txXfrm>
    </dsp:sp>
    <dsp:sp modelId="{3408CAE9-AF82-425A-9923-6C2B82FA754C}">
      <dsp:nvSpPr>
        <dsp:cNvPr id="0" name=""/>
        <dsp:cNvSpPr/>
      </dsp:nvSpPr>
      <dsp:spPr>
        <a:xfrm>
          <a:off x="483818" y="3621174"/>
          <a:ext cx="574612" cy="5746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-357062"/>
              <a:satOff val="4485"/>
              <a:lumOff val="272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7655F8-0B5D-41D9-AC9E-32A76F6E0B4E}">
      <dsp:nvSpPr>
        <dsp:cNvPr id="0" name=""/>
        <dsp:cNvSpPr/>
      </dsp:nvSpPr>
      <dsp:spPr>
        <a:xfrm>
          <a:off x="354833" y="4368576"/>
          <a:ext cx="9617646" cy="459690"/>
        </a:xfrm>
        <a:prstGeom prst="rect">
          <a:avLst/>
        </a:prstGeom>
        <a:solidFill>
          <a:schemeClr val="accent1">
            <a:shade val="80000"/>
            <a:hueOff val="-428474"/>
            <a:satOff val="5382"/>
            <a:lumOff val="326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487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1">
                  <a:lumMod val="85000"/>
                  <a:lumOff val="15000"/>
                </a:schemeClr>
              </a:solidFill>
            </a:rPr>
            <a:t>Профессиональное самоопределение</a:t>
          </a:r>
          <a:endParaRPr lang="ru-RU" sz="2400" kern="1200" dirty="0">
            <a:solidFill>
              <a:srgbClr val="002060"/>
            </a:solidFill>
          </a:endParaRPr>
        </a:p>
      </dsp:txBody>
      <dsp:txXfrm>
        <a:off x="354833" y="4368576"/>
        <a:ext cx="9617646" cy="459690"/>
      </dsp:txXfrm>
    </dsp:sp>
    <dsp:sp modelId="{7A1FD68E-9F16-478E-AD95-804775FDFE83}">
      <dsp:nvSpPr>
        <dsp:cNvPr id="0" name=""/>
        <dsp:cNvSpPr/>
      </dsp:nvSpPr>
      <dsp:spPr>
        <a:xfrm>
          <a:off x="67527" y="4311114"/>
          <a:ext cx="574612" cy="5746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-428474"/>
              <a:satOff val="5382"/>
              <a:lumOff val="326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EFB00F-67F1-4982-ADAB-6B1D7E6115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6B688E4-6C09-4D9C-A56C-C5A5CA549B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70C055-18EA-473D-96FD-ACBCE89E1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19D25C-D781-40A2-BCEB-712560227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7519B5-A585-4333-96A7-564B6D08A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885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10EC74-72EB-4363-BAE5-11CFEE065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1B4F749-664A-4BC4-8A4B-5DF515241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71ED7F-98CF-4F1B-8FD1-F5CBF9B8D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380D8F-EBCF-455C-AFB5-82F08A686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779F7A-58C8-447B-AE69-DAFE105D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91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95D3175-74E7-4BE4-84E4-2B1225358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0D806F0-04DC-433F-8264-E4CB14696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A18CB4-40EC-45E1-8273-0D70CDC9B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BB9F13-3233-40DD-9624-F98C52D9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06AC4E-C7B4-4F64-8B5A-90B61768F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62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8FBC72-68FC-4374-A43E-5A5F90929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00575A-BF19-4631-8344-BD56901EB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BE4FFC-B084-4A96-8F92-F5D14C3B1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F27BA6-28F9-4373-8EC0-8FD356397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77E3B0-FBE8-4E44-82DB-C3B027CA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0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AC7F4D-091C-4626-B811-98DDE222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F92B2C-A47A-4EA6-BDAC-340DBE230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6AD25F-3F1D-429F-B7E1-9BA75ECF8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133F44-1E48-4569-8277-1927499E0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DC03BD-52D3-4EAF-9B6E-700EDE3FE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17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1DDE76-DFB3-4E8D-9D2A-65A756768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5EB40E-7C60-4AB8-8872-57C188090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2DDC101-DCF3-4895-8DFA-ABCD2643E3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E16A11-7849-406C-9E14-9CC136607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C33884-9402-430F-8E75-6744BE1BF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60A42F1-4239-4A95-A09C-16E25B2B5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21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7D063-094F-447B-9C32-0B9EB569C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DFC48F-62C6-4DC8-9F63-CD65DB22B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F5DB7B-876C-42C0-859E-D2B95805E0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68593D-49D9-4437-9FD6-E96946AE50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E5FC191-B44C-404F-8906-E312626EA4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8158436-222F-41A7-81F4-3C173A749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CED3732-60A3-461E-B83F-6542EAF92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EA79BB8-C069-4BA8-9B9D-A8E9D56D9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87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71C835-9058-4427-B750-132260512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6949E4E-A23E-4C68-9A08-F4E7E4637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787694-19D9-4924-9DD3-911C8426B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54D187D-07D1-42C4-849B-DF8C0840F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95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14E6D3-DF15-4FF6-AABE-2071BD03D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FA60668-F96E-49F2-875B-B30C7001C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C93EC34-6515-43B2-8805-770B3E41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918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A73284-AF66-4D43-9EF4-9DE84E9D1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1F140F-05F6-4E6A-9058-EA8E1CB70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F9DC1BE-80C6-431A-9436-C3E6F738E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0E32EC-2B91-417C-85F6-7BB205879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DDB21E-C4AA-4B95-9334-C9F6B9ABA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6CB106-F855-44D4-B1D4-C20438F53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015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249012-83B9-4830-B4E0-897E54F16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F5FB7E-AB7B-4BA4-9FDC-484166CDE5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B7472CA-6839-48D7-BC08-89817FC30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398D40-9020-4B84-9F34-72047E874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C76E38-3C10-4F1D-A443-8359681E2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B472665-4E84-4EF0-86DC-071991F50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83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F43CE-9DF4-47C5-AFA6-79130258E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00F4CA-18EB-4DC7-88CE-7C7E17A00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4A93CF-78EB-43F8-AA51-5841DE9F92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115F1-00B2-4BFF-8707-3069F95E921B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3123B0-39B4-41FC-8E4A-3EF73D9B8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065370-51BC-4174-972B-CE501E80C0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FFC48-566B-41C3-98E7-2C52CE2E13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29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diagramLayout" Target="../diagrams/layout6.xml"/><Relationship Id="rId7" Type="http://schemas.openxmlformats.org/officeDocument/2006/relationships/image" Target="../media/image4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Relationship Id="rId9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311E37-71E1-456B-B9AB-EE49B2A01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4724" y="1675400"/>
            <a:ext cx="9553904" cy="1996716"/>
          </a:xfrm>
        </p:spPr>
        <p:txBody>
          <a:bodyPr>
            <a:noAutofit/>
          </a:bodyPr>
          <a:lstStyle/>
          <a:p>
            <a:r>
              <a:rPr lang="ru-RU" sz="4400" b="1" dirty="0"/>
              <a:t>Основные направления обновления содержания предметной области «Технология»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1CE245-D0C8-4B88-BD6A-8FF2DE6B2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4628" y="4950372"/>
            <a:ext cx="9144000" cy="1135118"/>
          </a:xfrm>
        </p:spPr>
        <p:txBody>
          <a:bodyPr>
            <a:normAutofit/>
          </a:bodyPr>
          <a:lstStyle/>
          <a:p>
            <a:pPr algn="r"/>
            <a:r>
              <a:rPr lang="ru-RU" dirty="0">
                <a:solidFill>
                  <a:srgbClr val="FF0000"/>
                </a:solidFill>
              </a:rPr>
              <a:t>Махотин Дмитрий Александрович,</a:t>
            </a:r>
          </a:p>
          <a:p>
            <a:pPr algn="r"/>
            <a:r>
              <a:rPr lang="ru-RU" dirty="0">
                <a:solidFill>
                  <a:srgbClr val="FF0000"/>
                </a:solidFill>
              </a:rPr>
              <a:t>канд. пед. наук, доцент</a:t>
            </a:r>
          </a:p>
        </p:txBody>
      </p:sp>
    </p:spTree>
    <p:extLst>
      <p:ext uri="{BB962C8B-B14F-4D97-AF65-F5344CB8AC3E}">
        <p14:creationId xmlns:p14="http://schemas.microsoft.com/office/powerpoint/2010/main" val="3891433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766A921-A0E6-42F0-B036-A3E341D3AB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201532"/>
              </p:ext>
            </p:extLst>
          </p:nvPr>
        </p:nvGraphicFramePr>
        <p:xfrm>
          <a:off x="527956" y="326570"/>
          <a:ext cx="10515600" cy="6151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24509046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4284252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91762062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22957762"/>
                    </a:ext>
                  </a:extLst>
                </a:gridCol>
              </a:tblGrid>
              <a:tr h="9511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вариативных модулей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технологии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Стандарты 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 Junior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Стандарты 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Junior Skills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Компетенции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 Skills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4667837"/>
                  </a:ext>
                </a:extLst>
              </a:tr>
              <a:tr h="951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Транспорт и логистика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Кузовной ремонт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 Ремонт и обслуживание легковых автомобилей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</a:t>
                      </a:r>
                      <a:r>
                        <a:rPr lang="ru-R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Автопокраска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Управление беспилотными летательными аппаратами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 Обслуживание тяжелой техники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 Обслуживание грузовой техники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R90</a:t>
                      </a:r>
                      <a:r>
                        <a:rPr lang="ru-RU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Управление пассажирским транспортом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Электромобили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Беспилотники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1386726"/>
                  </a:ext>
                </a:extLst>
              </a:tr>
              <a:tr h="6274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моделирование и прототипирование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 Прототипирование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Прототипирование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- 3</a:t>
                      </a: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прототипирование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3547067"/>
                  </a:ext>
                </a:extLst>
              </a:tr>
              <a:tr h="9285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Станки с ЧПУ (Технология обработки конструкционных материалов)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ru-RU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Полимеханика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автоматика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 Командная работа на производстве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 Токарные работы на станках с ЧПУ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 Фрезерные работы на станках с ЧПУ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Токарные станки с ЧПУ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Фрезерные станки с ЧПУ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Токарные станки с ЧПУ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Фрезерные станки с ЧПУ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7129714"/>
                  </a:ext>
                </a:extLst>
              </a:tr>
              <a:tr h="5739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ВЕБ-технологии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 Веб-дизайн и разработка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 Сетевое и системное администрирование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 </a:t>
                      </a:r>
                      <a:r>
                        <a:rPr lang="ru-RU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Разработка компьютерных игр и мультимедийных приложений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F6 </a:t>
                      </a:r>
                      <a:r>
                        <a:rPr lang="ru-RU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Разработка мобильных приложений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Сетевое и системное администрирование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Веб-разработка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Сетевое и системное администрирование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4382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076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6492E82-93F7-4E50-88F4-F73D1D1A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104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Сквозные линии предметной области «Технология»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C1A0715-EACE-4653-A848-E958EB8373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2233951"/>
              </p:ext>
            </p:extLst>
          </p:nvPr>
        </p:nvGraphicFramePr>
        <p:xfrm>
          <a:off x="1075996" y="1434661"/>
          <a:ext cx="10040007" cy="5058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Рисунок 7" descr="Книги на полке">
            <a:extLst>
              <a:ext uri="{FF2B5EF4-FFF2-40B4-BE49-F238E27FC236}">
                <a16:creationId xmlns:a16="http://schemas.microsoft.com/office/drawing/2014/main" id="{1DC3F7E2-35AF-445B-AEA9-D5C8E93BA24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75546" y="3180729"/>
            <a:ext cx="1200899" cy="1200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439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2498D4-6097-4259-91E1-79D6173AD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646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НТИ и технологическая документация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934377-CB3B-4E77-BB70-7D2F3EC55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429"/>
            <a:ext cx="10515600" cy="472553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Предметные результаты освоения предметной области «Технология» должны отражать:</a:t>
            </a:r>
          </a:p>
          <a:p>
            <a:pPr marL="0" indent="0">
              <a:buNone/>
            </a:pPr>
            <a:r>
              <a:rPr lang="ru-RU" dirty="0"/>
              <a:t>……</a:t>
            </a:r>
          </a:p>
          <a:p>
            <a:pPr marL="514350" indent="-514350">
              <a:buAutoNum type="arabicParenR" startAt="3"/>
            </a:pPr>
            <a:r>
              <a:rPr lang="ru-RU" dirty="0"/>
              <a:t>владение средствами и формами графического отображения объектов или процессов, правилами выполнения конструкторской и технологической документации;</a:t>
            </a:r>
          </a:p>
          <a:p>
            <a:pPr marL="514350" indent="-514350">
              <a:buAutoNum type="arabicParenR" startAt="3"/>
            </a:pPr>
            <a:r>
              <a:rPr lang="ru-RU" dirty="0"/>
              <a:t>…….</a:t>
            </a:r>
          </a:p>
          <a:p>
            <a:pPr marL="514350" indent="-514350">
              <a:buAutoNum type="arabicParenR" startAt="3"/>
            </a:pPr>
            <a:endParaRPr lang="ru-RU" dirty="0"/>
          </a:p>
          <a:p>
            <a:pPr marL="0" indent="0">
              <a:buNone/>
            </a:pPr>
            <a:r>
              <a:rPr lang="ru-RU" dirty="0"/>
              <a:t>                                              (проект ФГОС ООО)</a:t>
            </a:r>
          </a:p>
        </p:txBody>
      </p:sp>
    </p:spTree>
    <p:extLst>
      <p:ext uri="{BB962C8B-B14F-4D97-AF65-F5344CB8AC3E}">
        <p14:creationId xmlns:p14="http://schemas.microsoft.com/office/powerpoint/2010/main" val="2763170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2498D4-6097-4259-91E1-79D6173AD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646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НТИ и технологическая документация. 5 класс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385D2C9-F932-49B1-9A0F-C64FF0DE5EA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83343" y="1291772"/>
          <a:ext cx="105156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6260482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061957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Предметные результаты освоения учебного предмета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Содержание учебного предмета «Технология»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38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использовать научную и техническую информацию в процессе решения проектных и исследовательских задач; читать и выполнять чертежи и эскизы;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Информация. Роль и виды информационных ресурсов. Способы представления и записи информации. </a:t>
                      </a:r>
                    </a:p>
                    <a:p>
                      <a:r>
                        <a:rPr lang="ru-RU" sz="2000" dirty="0"/>
                        <a:t>Графическое представление информации.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906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использовать средства ИКТ при выполнении проектов, чертежей, моделей;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Техническая и технологическая документация (эскиз, чертеж, технологическая карта).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267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составлять технологические карты ручной обработки материалов;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542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795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2498D4-6097-4259-91E1-79D6173AD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646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НТИ и технологическая документация. 6 класс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385D2C9-F932-49B1-9A0F-C64FF0DE5E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278613"/>
              </p:ext>
            </p:extLst>
          </p:nvPr>
        </p:nvGraphicFramePr>
        <p:xfrm>
          <a:off x="983343" y="1291772"/>
          <a:ext cx="10515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6260482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061957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Предметные результаты освоения учебного предмета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Содержание учебного предмета «Технология»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38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представлять информацию в различных знаковых формах; осуществлять кодирование информации;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Кодирование информации. Знаки и символы при кодировании информации. Использование знаков и символов в маркировке продукции. 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906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использовать инструкции, технологические карты, схемы, чертежи при проектировании, конструировании  и изготовлении объектов труда;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267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составлять структурные схемы, характеризующие техническое устройство как систему;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Схемы и их использование в производстве (кинематические, электрические).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542001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F0CCFF7-0415-46BB-A1C9-639B5582EDE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1429" y="3164114"/>
            <a:ext cx="2427514" cy="171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419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2498D4-6097-4259-91E1-79D6173AD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646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НТИ и технологическая документация. 7 класс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385D2C9-F932-49B1-9A0F-C64FF0DE5E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1196786"/>
              </p:ext>
            </p:extLst>
          </p:nvPr>
        </p:nvGraphicFramePr>
        <p:xfrm>
          <a:off x="983343" y="1291772"/>
          <a:ext cx="1051560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6260482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061957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Предметные результаты освоения учебного предмета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Содержание учебного предмета «Технология»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38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работать с технической, конструкторской и технологической документацией в практической и проектной деятельности;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Источники информации. Методы сбора и обработки информации.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906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вносить  изменения в конструкцию изделий, чертежей, технологическую карту, модель;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267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выполнять 2D и 3D чертежи на «бумаге» и с помощью простых программных средств;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2D и 3D чертежи, выполняемые на «бумаге» и с помощью простых программных средств.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542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812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2498D4-6097-4259-91E1-79D6173AD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646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Материаловедение. 5 класс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385D2C9-F932-49B1-9A0F-C64FF0DE5E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991385"/>
              </p:ext>
            </p:extLst>
          </p:nvPr>
        </p:nvGraphicFramePr>
        <p:xfrm>
          <a:off x="983343" y="1291772"/>
          <a:ext cx="105156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6260482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061957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Предметные результаты освоения учебного предмета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Содержание учебного предмета «Технология»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38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различать материалы и инструменты в процессе предметно-практической деятельности;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Материалы. Виды и свойства материалов (физические и механические).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906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изучать/ исследовать основные свойства материалов;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Проведение мини-исследований свойств материалов.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267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различать конструкционные материалы по их свойствам для применения в предметно-практической деятельности;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542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88121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2498D4-6097-4259-91E1-79D6173AD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646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Материаловедение. 6 класс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385D2C9-F932-49B1-9A0F-C64FF0DE5E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345658"/>
              </p:ext>
            </p:extLst>
          </p:nvPr>
        </p:nvGraphicFramePr>
        <p:xfrm>
          <a:off x="983343" y="1291772"/>
          <a:ext cx="10515600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6260482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061957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Предметные результаты освоения учебного предмета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Содержание учебного предмета «Технология»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38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выбирать материалы в соответствии с их свойствами для решения проектных, конструкторских, технологических задач;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906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изучать/ исследовать распространенные материалы, способы их производства и применения;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Виды материалов по назначения (строительные, отделочные, электротехнические, …).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Производство материалов.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267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при необходимости использовать способы и технологии изменения свойств материалов;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Как и для чего изменять свойства материалов?</a:t>
                      </a:r>
                    </a:p>
                    <a:p>
                      <a:r>
                        <a:rPr lang="ru-RU" sz="2000" dirty="0"/>
                        <a:t>Способы изменения свойств материалов (гофрированный картон, фанера, композитные материалы).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542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621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2498D4-6097-4259-91E1-79D6173AD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646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Материаловедение. 7 класс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385D2C9-F932-49B1-9A0F-C64FF0DE5E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635437"/>
              </p:ext>
            </p:extLst>
          </p:nvPr>
        </p:nvGraphicFramePr>
        <p:xfrm>
          <a:off x="983343" y="1291772"/>
          <a:ext cx="10515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6260482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061957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Предметные результаты освоения учебного предмета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Содержание учебного предмета «Технология»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38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представлять процессы производства различных материалов (натуральных, искусственных, синтетических) и технологические процессы изменения свойств материалов;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Производство материалов (натуральных, искусственных, синтетических). </a:t>
                      </a:r>
                    </a:p>
                    <a:p>
                      <a:r>
                        <a:rPr lang="ru-RU" sz="2000" dirty="0"/>
                        <a:t>Химические свойства материалов. Изменение свойств материалов.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906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изучать/ исследовать современные материалы, способы их производства и применения;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Современные материалы (полимеры, биоматериалы, наноматериалы и пр.).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Способы из изучения/исследования.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267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- оценивать использование материалов в процессе создания объектов труда, проектов;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Оценка материалов по свойствам и критериям.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542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9946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311E37-71E1-456B-B9AB-EE49B2A01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4724" y="1675400"/>
            <a:ext cx="9553904" cy="1996716"/>
          </a:xfrm>
        </p:spPr>
        <p:txBody>
          <a:bodyPr>
            <a:noAutofit/>
          </a:bodyPr>
          <a:lstStyle/>
          <a:p>
            <a:r>
              <a:rPr lang="ru-RU" sz="4400" b="1" dirty="0"/>
              <a:t>Основные направления обновления содержания предметной области «Технология»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1CE245-D0C8-4B88-BD6A-8FF2DE6B2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4628" y="4950372"/>
            <a:ext cx="9144000" cy="1135118"/>
          </a:xfrm>
        </p:spPr>
        <p:txBody>
          <a:bodyPr>
            <a:normAutofit/>
          </a:bodyPr>
          <a:lstStyle/>
          <a:p>
            <a:pPr algn="r"/>
            <a:r>
              <a:rPr lang="ru-RU" dirty="0">
                <a:solidFill>
                  <a:srgbClr val="FF0000"/>
                </a:solidFill>
              </a:rPr>
              <a:t>Махотин Дмитрий Александрович,</a:t>
            </a:r>
          </a:p>
          <a:p>
            <a:pPr algn="r"/>
            <a:r>
              <a:rPr lang="ru-RU" dirty="0">
                <a:solidFill>
                  <a:srgbClr val="FF0000"/>
                </a:solidFill>
              </a:rPr>
              <a:t>канд. пед. наук, доцент</a:t>
            </a:r>
          </a:p>
        </p:txBody>
      </p:sp>
    </p:spTree>
    <p:extLst>
      <p:ext uri="{BB962C8B-B14F-4D97-AF65-F5344CB8AC3E}">
        <p14:creationId xmlns:p14="http://schemas.microsoft.com/office/powerpoint/2010/main" val="1505536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789348-3E3F-432F-B7DC-65DD0FE4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5879" y="133694"/>
            <a:ext cx="7729728" cy="948017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Логика обновления содержания</a:t>
            </a:r>
          </a:p>
        </p:txBody>
      </p:sp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D06929AC-0DD5-466A-BCA6-25EB7F8EDF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666124"/>
              </p:ext>
            </p:extLst>
          </p:nvPr>
        </p:nvGraphicFramePr>
        <p:xfrm>
          <a:off x="0" y="1232257"/>
          <a:ext cx="9231086" cy="5311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80466B24-1DCA-4012-A59E-FF80F001EBCE}"/>
              </a:ext>
            </a:extLst>
          </p:cNvPr>
          <p:cNvGrpSpPr/>
          <p:nvPr/>
        </p:nvGrpSpPr>
        <p:grpSpPr>
          <a:xfrm>
            <a:off x="8897256" y="5279377"/>
            <a:ext cx="2540002" cy="970920"/>
            <a:chOff x="6533680" y="2829638"/>
            <a:chExt cx="1465991" cy="970920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5DC64E51-62F3-46DC-BD93-550F6357C5FC}"/>
                </a:ext>
              </a:extLst>
            </p:cNvPr>
            <p:cNvSpPr/>
            <p:nvPr/>
          </p:nvSpPr>
          <p:spPr>
            <a:xfrm>
              <a:off x="6751485" y="2829638"/>
              <a:ext cx="1248186" cy="970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DDBD1F3-5440-453E-A9B8-1128D22F727B}"/>
                </a:ext>
              </a:extLst>
            </p:cNvPr>
            <p:cNvSpPr txBox="1"/>
            <p:nvPr/>
          </p:nvSpPr>
          <p:spPr>
            <a:xfrm>
              <a:off x="6533680" y="2829638"/>
              <a:ext cx="1248186" cy="970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2400" kern="1200" dirty="0"/>
                <a:t>Рабочая программа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F0459DBF-D63F-4BB5-9568-FFE5AD876461}"/>
              </a:ext>
            </a:extLst>
          </p:cNvPr>
          <p:cNvSpPr txBox="1"/>
          <p:nvPr/>
        </p:nvSpPr>
        <p:spPr>
          <a:xfrm>
            <a:off x="9615714" y="4155403"/>
            <a:ext cx="1821544" cy="830997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/>
              <a:t>Учебники </a:t>
            </a:r>
          </a:p>
          <a:p>
            <a:r>
              <a:rPr lang="ru-RU" sz="2400" dirty="0"/>
              <a:t>и УМК</a:t>
            </a:r>
          </a:p>
        </p:txBody>
      </p:sp>
    </p:spTree>
    <p:extLst>
      <p:ext uri="{BB962C8B-B14F-4D97-AF65-F5344CB8AC3E}">
        <p14:creationId xmlns:p14="http://schemas.microsoft.com/office/powerpoint/2010/main" val="3567331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51EC97-ADB9-4EEF-BF46-157D9BD61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249" y="365126"/>
            <a:ext cx="10515600" cy="124295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ПРОЕКТ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ФГОС начального общего образования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D20BF076-2FB9-418B-92BF-56E627DCA5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159753"/>
              </p:ext>
            </p:extLst>
          </p:nvPr>
        </p:nvGraphicFramePr>
        <p:xfrm>
          <a:off x="838200" y="160808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1474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51EC97-ADB9-4EEF-BF46-157D9BD61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249" y="365126"/>
            <a:ext cx="10515600" cy="124295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ПРОЕКТ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ФГОС основного общего образования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D20BF076-2FB9-418B-92BF-56E627DCA5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26339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2458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51EC97-ADB9-4EEF-BF46-157D9BD61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249" y="365126"/>
            <a:ext cx="10515600" cy="124295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ПРЕДЛОЖЕНИЯ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ФГОС основного общего образования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D20BF076-2FB9-418B-92BF-56E627DCA5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884714"/>
              </p:ext>
            </p:extLst>
          </p:nvPr>
        </p:nvGraphicFramePr>
        <p:xfrm>
          <a:off x="838200" y="160808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4705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1D2AC2-0565-457B-BC5E-D60DAF3C7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1881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Основное общее образование: модули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24DD95-ED8C-4AF1-B73B-8C0A3F203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7007"/>
            <a:ext cx="10515600" cy="540757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компьютерное черчение, </a:t>
            </a:r>
            <a:r>
              <a:rPr lang="ru-RU" dirty="0">
                <a:solidFill>
                  <a:srgbClr val="FF0000"/>
                </a:solidFill>
              </a:rPr>
              <a:t>промышленный дизайн</a:t>
            </a:r>
            <a:r>
              <a:rPr lang="ru-RU" dirty="0"/>
              <a:t>; </a:t>
            </a:r>
          </a:p>
          <a:p>
            <a:r>
              <a:rPr lang="ru-RU" dirty="0"/>
              <a:t>3D-моделирование, прототипирование, технологии цифрового производства в области обработки материалов (ручной и станочной, в том числе станками с числовым программным управлением и лазерной обработкой), аддитивные технологии;</a:t>
            </a:r>
          </a:p>
          <a:p>
            <a:r>
              <a:rPr lang="ru-RU" dirty="0"/>
              <a:t>нанотехнологии; </a:t>
            </a:r>
          </a:p>
          <a:p>
            <a:r>
              <a:rPr lang="ru-RU" dirty="0"/>
              <a:t>робототехника и системы автоматического управления;</a:t>
            </a:r>
          </a:p>
          <a:p>
            <a:r>
              <a:rPr lang="ru-RU" dirty="0"/>
              <a:t>технологии электротехники, электроники и электроэнергетики; строительство; </a:t>
            </a:r>
          </a:p>
          <a:p>
            <a:r>
              <a:rPr lang="ru-RU" dirty="0">
                <a:solidFill>
                  <a:srgbClr val="FF0000"/>
                </a:solidFill>
              </a:rPr>
              <a:t>транспорт; </a:t>
            </a:r>
          </a:p>
          <a:p>
            <a:r>
              <a:rPr lang="ru-RU" dirty="0" err="1"/>
              <a:t>агро</a:t>
            </a:r>
            <a:r>
              <a:rPr lang="ru-RU" dirty="0"/>
              <a:t>- и </a:t>
            </a:r>
            <a:r>
              <a:rPr lang="ru-RU" dirty="0">
                <a:solidFill>
                  <a:srgbClr val="FF0000"/>
                </a:solidFill>
              </a:rPr>
              <a:t>биотехнологии</a:t>
            </a:r>
            <a:r>
              <a:rPr lang="ru-RU" dirty="0"/>
              <a:t>; </a:t>
            </a:r>
          </a:p>
          <a:p>
            <a:r>
              <a:rPr lang="ru-RU" dirty="0"/>
              <a:t>обработка пищевых продуктов; </a:t>
            </a:r>
          </a:p>
          <a:p>
            <a:r>
              <a:rPr lang="ru-RU" dirty="0"/>
              <a:t>технологии умного дома и интернета вещей, </a:t>
            </a:r>
          </a:p>
          <a:p>
            <a:r>
              <a:rPr lang="ru-RU" dirty="0">
                <a:solidFill>
                  <a:srgbClr val="FF0000"/>
                </a:solidFill>
              </a:rPr>
              <a:t>СМИ, реклама, маркетинг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1876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1D2AC2-0565-457B-BC5E-D60DAF3C7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856" y="365126"/>
            <a:ext cx="10515600" cy="911881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Вариативность содержания, модулей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24DD95-ED8C-4AF1-B73B-8C0A3F203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943"/>
            <a:ext cx="10515600" cy="435153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«адаптировать ФГОС общего образования и примерные основные общеобразовательные программы к новым целям и задачам предметной области «Технология», предусматривая </a:t>
            </a:r>
            <a:r>
              <a:rPr lang="ru-RU" dirty="0">
                <a:solidFill>
                  <a:srgbClr val="FF0000"/>
                </a:solidFill>
              </a:rPr>
              <a:t>вариативность ее освоения</a:t>
            </a:r>
            <a:r>
              <a:rPr lang="ru-RU" dirty="0"/>
              <a:t>…» (Концепция, п. 1)</a:t>
            </a:r>
          </a:p>
          <a:p>
            <a:r>
              <a:rPr lang="ru-RU" dirty="0"/>
              <a:t>«Все перечисленные направления должны быть разработаны с учетом общемировых стандартов (на основе стандартов </a:t>
            </a:r>
            <a:r>
              <a:rPr lang="ru-RU" dirty="0" err="1"/>
              <a:t>Ворлдскиллс</a:t>
            </a:r>
            <a:r>
              <a:rPr lang="ru-RU" dirty="0"/>
              <a:t>) и </a:t>
            </a:r>
            <a:r>
              <a:rPr lang="ru-RU" dirty="0">
                <a:solidFill>
                  <a:srgbClr val="FF0000"/>
                </a:solidFill>
              </a:rPr>
              <a:t>специфики и потребностей региона</a:t>
            </a:r>
            <a:r>
              <a:rPr lang="ru-RU" dirty="0"/>
              <a:t>.» (Концепция, п. 3)</a:t>
            </a:r>
          </a:p>
          <a:p>
            <a:r>
              <a:rPr lang="ru-RU" dirty="0"/>
              <a:t>«Предметные результаты учебного предмета распределены по тематическим модулям </a:t>
            </a:r>
            <a:r>
              <a:rPr lang="ru-RU" dirty="0">
                <a:solidFill>
                  <a:srgbClr val="FF0000"/>
                </a:solidFill>
              </a:rPr>
              <a:t>без привязки к годам обучения</a:t>
            </a:r>
            <a:r>
              <a:rPr lang="ru-RU" dirty="0"/>
              <a:t>.» (ФГОС)</a:t>
            </a:r>
          </a:p>
          <a:p>
            <a:r>
              <a:rPr lang="ru-RU" dirty="0"/>
              <a:t>«….</a:t>
            </a:r>
            <a:r>
              <a:rPr lang="ru-RU" dirty="0">
                <a:solidFill>
                  <a:srgbClr val="FF0000"/>
                </a:solidFill>
              </a:rPr>
              <a:t>с учетом условий материально-технического обеспечения учебного процесса </a:t>
            </a:r>
            <a:r>
              <a:rPr lang="ru-RU" dirty="0"/>
              <a:t>и особенностей контингента обучающихся.» (ФГОС)</a:t>
            </a:r>
          </a:p>
        </p:txBody>
      </p:sp>
    </p:spTree>
    <p:extLst>
      <p:ext uri="{BB962C8B-B14F-4D97-AF65-F5344CB8AC3E}">
        <p14:creationId xmlns:p14="http://schemas.microsoft.com/office/powerpoint/2010/main" val="1286966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3D7C312-D4E6-4454-B1B0-643CEE8C8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6538" y="4365783"/>
            <a:ext cx="5241577" cy="243278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83638C6-72EC-41B5-AE44-19A6FA174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883" y="3429000"/>
            <a:ext cx="5241577" cy="248741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6D15CC-ABB9-4CFE-8F26-ECEEFA2F3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43" y="315534"/>
            <a:ext cx="10657114" cy="77066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Направления технологического образования</a:t>
            </a:r>
            <a:endParaRPr lang="ru-RU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E771BCA3-7620-4631-B626-A512863080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6153776"/>
              </p:ext>
            </p:extLst>
          </p:nvPr>
        </p:nvGraphicFramePr>
        <p:xfrm>
          <a:off x="767443" y="1213199"/>
          <a:ext cx="8519885" cy="5250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A7F4FF3-99B7-4AD7-9AF9-8838720D80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6539" y="984598"/>
            <a:ext cx="5241578" cy="234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583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766A921-A0E6-42F0-B036-A3E341D3AB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890502"/>
              </p:ext>
            </p:extLst>
          </p:nvPr>
        </p:nvGraphicFramePr>
        <p:xfrm>
          <a:off x="527956" y="326570"/>
          <a:ext cx="10515600" cy="5851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24509046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4284252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91762062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22957762"/>
                    </a:ext>
                  </a:extLst>
                </a:gridCol>
              </a:tblGrid>
              <a:tr h="9511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вариативных модулей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технологии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Стандарты 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 Junior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Стандарты 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Junior Skills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Компетенции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 Skills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4667837"/>
                  </a:ext>
                </a:extLst>
              </a:tr>
              <a:tr h="951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Робототехника и мехатроника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 Мехатроника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 Мобильная робототехника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 Промышленная робототехника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Мобильная робототехника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Мехатроника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Мобильная робототехника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Мехатроника с приводами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1386726"/>
                  </a:ext>
                </a:extLst>
              </a:tr>
              <a:tr h="10210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Агрономия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R92 </a:t>
                      </a:r>
                      <a:r>
                        <a:rPr lang="ru-RU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Агрономия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Т9 Сельскохозяйственные биотехнологии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Е53 Обслуживание сельскохозяйственных машин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Агрономия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Агрономия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Сити-фермерство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3547067"/>
                  </a:ext>
                </a:extLst>
              </a:tr>
              <a:tr h="951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Электроника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Электроника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Электромонтаж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Электроника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Электромонтажные работы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Электроника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Электромонтажные работы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7129714"/>
                  </a:ext>
                </a:extLst>
              </a:tr>
              <a:tr h="5739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Нанотехнологии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Нанотехнологии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4382726"/>
                  </a:ext>
                </a:extLst>
              </a:tr>
              <a:tr h="9511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Интернет вещей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R23 </a:t>
                      </a:r>
                      <a:r>
                        <a:rPr lang="ru-RU" sz="16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Интернет вещей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Интернет вещей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Интернет вещей в быту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Промышленный интернет вещей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2038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7466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1434</TotalTime>
  <Words>1142</Words>
  <Application>Microsoft Office PowerPoint</Application>
  <PresentationFormat>Широкоэкранный</PresentationFormat>
  <Paragraphs>221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Тема Office</vt:lpstr>
      <vt:lpstr>Основные направления обновления содержания предметной области «Технология»</vt:lpstr>
      <vt:lpstr>Логика обновления содержания</vt:lpstr>
      <vt:lpstr>ПРОЕКТ ФГОС начального общего образования</vt:lpstr>
      <vt:lpstr>ПРОЕКТ ФГОС основного общего образования</vt:lpstr>
      <vt:lpstr>ПРЕДЛОЖЕНИЯ ФГОС основного общего образования</vt:lpstr>
      <vt:lpstr>Основное общее образование: модули</vt:lpstr>
      <vt:lpstr>Вариативность содержания, модулей</vt:lpstr>
      <vt:lpstr>Направления технологического образования</vt:lpstr>
      <vt:lpstr>Презентация PowerPoint</vt:lpstr>
      <vt:lpstr>Презентация PowerPoint</vt:lpstr>
      <vt:lpstr>Сквозные линии предметной области «Технология»</vt:lpstr>
      <vt:lpstr>НТИ и технологическая документация</vt:lpstr>
      <vt:lpstr>НТИ и технологическая документация. 5 класс</vt:lpstr>
      <vt:lpstr>НТИ и технологическая документация. 6 класс</vt:lpstr>
      <vt:lpstr>НТИ и технологическая документация. 7 класс</vt:lpstr>
      <vt:lpstr>Материаловедение. 5 класс</vt:lpstr>
      <vt:lpstr>Материаловедение. 6 класс</vt:lpstr>
      <vt:lpstr>Материаловедение. 7 класс</vt:lpstr>
      <vt:lpstr>Основные направления обновления содержания предметной области «Технология»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технологического образования школьников  </dc:title>
  <dc:creator>Махотин Дмитрий Александрович</dc:creator>
  <cp:lastModifiedBy>Махотин Дмитрий Александрович</cp:lastModifiedBy>
  <cp:revision>55</cp:revision>
  <dcterms:created xsi:type="dcterms:W3CDTF">2018-12-10T19:37:44Z</dcterms:created>
  <dcterms:modified xsi:type="dcterms:W3CDTF">2019-02-25T21:43:20Z</dcterms:modified>
</cp:coreProperties>
</file>